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wdp" ContentType="image/vnd.ms-photo"/>
  <Default Extension="gif" ContentType="image/gif"/>
  <Default Extension="emf" ContentType="image/x-emf"/>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3.3-->
<p:presentation xmlns:r="http://schemas.openxmlformats.org/officeDocument/2006/relationships" xmlns:a="http://schemas.openxmlformats.org/drawingml/2006/main" xmlns:p="http://schemas.openxmlformats.org/presentationml/2006/main" removePersonalInfoOnSave="1">
  <p:sldMasterIdLst>
    <p:sldMasterId id="2147483648" r:id="rId2"/>
    <p:sldMasterId id="2147483661" r:id="rId3"/>
  </p:sldMasterIdLst>
  <p:notesMasterIdLst>
    <p:notesMasterId r:id="rId4"/>
  </p:notesMasterIdLst>
  <p:handoutMasterIdLst>
    <p:handoutMasterId r:id="rId5"/>
  </p:handoutMasterIdLst>
  <p:sldIdLst>
    <p:sldId id="618" r:id="rId6"/>
    <p:sldId id="757" r:id="rId7"/>
    <p:sldId id="334" r:id="rId8"/>
    <p:sldId id="802" r:id="rId9"/>
    <p:sldId id="803" r:id="rId10"/>
    <p:sldId id="804" r:id="rId11"/>
    <p:sldId id="801" r:id="rId12"/>
    <p:sldId id="342" r:id="rId13"/>
    <p:sldId id="806" r:id="rId14"/>
    <p:sldId id="807" r:id="rId15"/>
    <p:sldId id="808" r:id="rId16"/>
    <p:sldId id="809" r:id="rId17"/>
    <p:sldId id="810" r:id="rId18"/>
    <p:sldId id="805" r:id="rId19"/>
    <p:sldId id="811" r:id="rId20"/>
    <p:sldId id="812" r:id="rId21"/>
    <p:sldId id="813" r:id="rId22"/>
    <p:sldId id="814" r:id="rId23"/>
  </p:sldIdLst>
  <p:sldSz cx="9144000" cy="5143500" type="screen16x9"/>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p="http://schemas.openxmlformats.org/presentationml/2006/main">
  <p:cmAuthor id="2" name="作者" initials="A" lastIdx="0" clrIdx="1"/>
</p:cmAuthorLst>
</file>

<file path=ppt/presProps.xml><?xml version="1.0" encoding="utf-8"?>
<p:presentationPr xmlns:r="http://schemas.openxmlformats.org/officeDocument/2006/relationships" xmlns:a="http://schemas.openxmlformats.org/drawingml/2006/main"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中度样式 3 - 强调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fill>
          <a:solidFill>
            <a:schemeClr val="dk1">
              <a:tint val="20000"/>
            </a:schemeClr>
          </a:solidFill>
        </a:fill>
      </a:tcStyle>
    </a:band1H>
    <a:band1V>
      <a:tcStyle>
        <a:fill>
          <a:solidFill>
            <a:schemeClr val="dk1">
              <a:tint val="20000"/>
            </a:schemeClr>
          </a:solidFill>
        </a:fill>
      </a:tcStyle>
    </a:band1V>
    <a:lastCol>
      <a:tcTxStyle b="on">
        <a:fontRef idx="minor">
          <a:scrgbClr r="0" g="0" b="0"/>
        </a:fontRef>
        <a:schemeClr val="lt1"/>
      </a:tcTxStyle>
      <a:tcStyle>
        <a:fill>
          <a:solidFill>
            <a:schemeClr val="accent3"/>
          </a:solidFill>
        </a:fill>
      </a:tcStyle>
    </a:lastCol>
    <a:firstCol>
      <a:tcTxStyle b="on">
        <a:fontRef idx="minor">
          <a:scrgbClr r="0" g="0" b="0"/>
        </a:fontRef>
        <a:schemeClr val="lt1"/>
      </a:tcTxStyle>
      <a:tcStyle>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seCell>
    <a:swCell>
      <a:tcTxStyle b="on">
        <a:fontRef idx="minor">
          <a:scrgbClr r="0" g="0" b="0"/>
        </a:fontRef>
        <a:schemeClr val="dk1"/>
      </a:tcTx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A488322-F2BA-4B5B-9748-0D474271808F}" styleName="中度样式 3 - 强调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fill>
          <a:solidFill>
            <a:schemeClr val="dk1">
              <a:tint val="20000"/>
            </a:schemeClr>
          </a:solidFill>
        </a:fill>
      </a:tcStyle>
    </a:band1H>
    <a:band1V>
      <a:tcStyle>
        <a:fill>
          <a:solidFill>
            <a:schemeClr val="dk1">
              <a:tint val="20000"/>
            </a:schemeClr>
          </a:solidFill>
        </a:fill>
      </a:tcStyle>
    </a:band1V>
    <a:lastCol>
      <a:tcTxStyle b="on">
        <a:fontRef idx="minor">
          <a:scrgbClr r="0" g="0" b="0"/>
        </a:fontRef>
        <a:schemeClr val="lt1"/>
      </a:tcTxStyle>
      <a:tcStyle>
        <a:fill>
          <a:solidFill>
            <a:schemeClr val="accent6"/>
          </a:solidFill>
        </a:fill>
      </a:tcStyle>
    </a:lastCol>
    <a:firstCol>
      <a:tcTxStyle b="on">
        <a:fontRef idx="minor">
          <a:scrgbClr r="0" g="0" b="0"/>
        </a:fontRef>
        <a:schemeClr val="lt1"/>
      </a:tcTxStyle>
      <a:tcStyle>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seCell>
    <a:swCell>
      <a:tcTxStyle b="on">
        <a:fontRef idx="minor">
          <a:scrgbClr r="0" g="0" b="0"/>
        </a:fontRef>
        <a:schemeClr val="dk1"/>
      </a:tcTx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中度样式 3 - 强调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fill>
          <a:solidFill>
            <a:schemeClr val="dk1">
              <a:tint val="20000"/>
            </a:schemeClr>
          </a:solidFill>
        </a:fill>
      </a:tcStyle>
    </a:band1H>
    <a:band1V>
      <a:tcStyle>
        <a:fill>
          <a:solidFill>
            <a:schemeClr val="dk1">
              <a:tint val="20000"/>
            </a:schemeClr>
          </a:solidFill>
        </a:fill>
      </a:tcStyle>
    </a:band1V>
    <a:lastCol>
      <a:tcTxStyle b="on">
        <a:fontRef idx="minor">
          <a:scrgbClr r="0" g="0" b="0"/>
        </a:fontRef>
        <a:schemeClr val="lt1"/>
      </a:tcTxStyle>
      <a:tcStyle>
        <a:fill>
          <a:solidFill>
            <a:schemeClr val="accent5"/>
          </a:solidFill>
        </a:fill>
      </a:tcStyle>
    </a:lastCol>
    <a:firstCol>
      <a:tcTxStyle b="on">
        <a:fontRef idx="minor">
          <a:scrgbClr r="0" g="0" b="0"/>
        </a:fontRef>
        <a:schemeClr val="lt1"/>
      </a:tcTxStyle>
      <a:tcStyle>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seCell>
    <a:swCell>
      <a:tcTxStyle b="on">
        <a:fontRef idx="minor">
          <a:scrgbClr r="0" g="0" b="0"/>
        </a:fontRef>
        <a:schemeClr val="dk1"/>
      </a:tcTx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35" autoAdjust="0"/>
    <p:restoredTop sz="93280" autoAdjust="0"/>
  </p:normalViewPr>
  <p:slideViewPr>
    <p:cSldViewPr>
      <p:cViewPr varScale="1">
        <p:scale>
          <a:sx n="83" d="100"/>
          <a:sy n="83" d="100"/>
        </p:scale>
        <p:origin x="308" y="5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8" d="100"/>
          <a:sy n="88" d="100"/>
        </p:scale>
        <p:origin x="2778" y="102"/>
      </p:cViewPr>
      <p:guideLst/>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 Id="rId2" Type="http://schemas.openxmlformats.org/officeDocument/2006/relationships/slideMaster" Target="slideMasters/slideMaster1.xml" /><Relationship Id="rId20" Type="http://schemas.openxmlformats.org/officeDocument/2006/relationships/slide" Target="slides/slide15.xml" /><Relationship Id="rId21" Type="http://schemas.openxmlformats.org/officeDocument/2006/relationships/slide" Target="slides/slide16.xml" /><Relationship Id="rId22" Type="http://schemas.openxmlformats.org/officeDocument/2006/relationships/slide" Target="slides/slide17.xml" /><Relationship Id="rId23" Type="http://schemas.openxmlformats.org/officeDocument/2006/relationships/slide" Target="slides/slide18.xml" /><Relationship Id="rId24" Type="http://schemas.openxmlformats.org/officeDocument/2006/relationships/tags" Target="tags/tag3.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Master" Target="slideMasters/slideMaster2.xml" /><Relationship Id="rId4" Type="http://schemas.openxmlformats.org/officeDocument/2006/relationships/notesMaster" Target="notesMasters/notesMaster1.xml" /><Relationship Id="rId5" Type="http://schemas.openxmlformats.org/officeDocument/2006/relationships/handoutMaster" Target="handoutMasters/handoutMaster1.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2022/2/17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ADD754-F49E-4351-AAFE-19D83F43501C}" type="datetimeFigureOut">
              <a:rPr lang="en-US" smtClean="0"/>
              <a:t>2/17/2022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8F6036-E835-44CB-A25A-34C755DFD5D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6C417C0-0435-4E8B-8512-4CF5B1D2F44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5"/>
          </p:nvPr>
        </p:nvSpPr>
        <p:spPr/>
        <p:txBody>
          <a:bodyPr/>
          <a:lstStyle/>
          <a:p>
            <a:fld id="{B78F6036-E835-44CB-A25A-34C755DFD5D4}" type="slidenum">
              <a:rPr lang="en-US" smtClean="0"/>
              <a:t>2</a:t>
            </a:fld>
            <a:endParaRPr lang="en-US"/>
          </a:p>
        </p:txBody>
      </p:sp>
    </p:spTree>
    <p:extLst>
      <p:ext uri="{BB962C8B-B14F-4D97-AF65-F5344CB8AC3E}">
        <p14:creationId xmlns:p14="http://schemas.microsoft.com/office/powerpoint/2010/main" val="2241225564"/>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r>
              <a:rPr lang="zh-CN" altLang="en-US"/>
              <a:t>悠久史学传统，史学积淀深厚的国家。</a:t>
            </a:r>
          </a:p>
        </p:txBody>
      </p:sp>
      <p:sp>
        <p:nvSpPr>
          <p:cNvPr id="4" name="灯片编号占位符 3"/>
          <p:cNvSpPr>
            <a:spLocks noGrp="1"/>
          </p:cNvSpPr>
          <p:nvPr>
            <p:ph type="sldNum" sz="quarter" idx="5"/>
          </p:nvPr>
        </p:nvSpPr>
        <p:spPr/>
        <p:txBody>
          <a:bodyPr/>
          <a:lstStyle/>
          <a:p>
            <a:fld id="{B78F6036-E835-44CB-A25A-34C755DFD5D4}" type="slidenum">
              <a:rPr lang="en-US" smtClean="0"/>
              <a:t>3</a:t>
            </a:fld>
            <a:endParaRPr lang="en-US"/>
          </a:p>
        </p:txBody>
      </p:sp>
    </p:spTree>
    <p:extLst>
      <p:ext uri="{BB962C8B-B14F-4D97-AF65-F5344CB8AC3E}">
        <p14:creationId xmlns:p14="http://schemas.microsoft.com/office/powerpoint/2010/main" val="161317653"/>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normAutofit/>
          </a:body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200">
                <a:latin typeface="方正北魏楷书简体" panose="03000509000000000000" charset="-122"/>
                <a:ea typeface="方正北魏楷书简体" panose="03000509000000000000" charset="-122"/>
              </a:rPr>
              <a:t>一手史料学术价值：较客观、真实，学术价值较高（注意：实物史料、回忆录、当时史学家的直接记载，一般都是第一手史料，其中，实物由于不受阶级和个人主观的局限，是最可靠、可信度最高的）</a:t>
            </a: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200">
                <a:latin typeface="方正北魏楷书简体" panose="03000509000000000000" charset="-122"/>
                <a:ea typeface="方正北魏楷书简体" panose="03000509000000000000" charset="-122"/>
              </a:rPr>
              <a:t>二手史料（转手史料）：后人运用一手史料所作的研究及诠释，反映的是历史事实的转载或复制。</a:t>
            </a:r>
          </a:p>
        </p:txBody>
      </p:sp>
      <p:sp>
        <p:nvSpPr>
          <p:cNvPr id="4" name="灯片编号占位符 3"/>
          <p:cNvSpPr>
            <a:spLocks noGrp="1"/>
          </p:cNvSpPr>
          <p:nvPr>
            <p:ph type="sldNum" sz="quarter" idx="5"/>
          </p:nvPr>
        </p:nvSpPr>
        <p:spPr/>
        <p:txBody>
          <a:bodyPr/>
          <a:lstStyle/>
          <a:p>
            <a:fld id="{B78F6036-E835-44CB-A25A-34C755DFD5D4}" type="slidenum">
              <a:rPr lang="en-US" smtClean="0"/>
              <a:t>7</a:t>
            </a:fld>
            <a:endParaRPr lang="en-US"/>
          </a:p>
        </p:txBody>
      </p:sp>
    </p:spTree>
    <p:extLst>
      <p:ext uri="{BB962C8B-B14F-4D97-AF65-F5344CB8AC3E}">
        <p14:creationId xmlns:p14="http://schemas.microsoft.com/office/powerpoint/2010/main" val="808641644"/>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image" Target="../media/image3.png"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自定义版式">
    <p:spTree>
      <p:nvGrpSpPr>
        <p:cNvPr id="1" name=""/>
        <p:cNvGrpSpPr/>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spTree>
      <p:nvGrpSpPr>
        <p:cNvPr id="1" name=""/>
        <p:cNvGrpSpPr/>
        <p:nvPr/>
      </p:nvGrpSpPr>
      <p:grpSpPr>
        <a:xfrm>
          <a:off x="0" y="0"/>
          <a:ext cx="0" cy="0"/>
        </a:xfrm>
      </p:grpSpPr>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节标题">
    <p:spTree>
      <p:nvGrpSpPr>
        <p:cNvPr id="1" name=""/>
        <p:cNvGrpSpPr/>
        <p:nvPr/>
      </p:nvGrpSpPr>
      <p:grpSpPr>
        <a:xfrm>
          <a:off x="0" y="0"/>
          <a:ext cx="0" cy="0"/>
        </a:xfrm>
      </p:grpSpPr>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节标题">
    <p:spTree>
      <p:nvGrpSpPr>
        <p:cNvPr id="1" name=""/>
        <p:cNvGrpSpPr/>
        <p:nvPr/>
      </p:nvGrpSpPr>
      <p:grpSpPr>
        <a:xfrm>
          <a:off x="0" y="0"/>
          <a:ext cx="0" cy="0"/>
        </a:xfrm>
      </p:grpSpPr>
      <p:sp>
        <p:nvSpPr>
          <p:cNvPr id="7" name="文本框 6"/>
          <p:cNvSpPr txBox="1"/>
          <p:nvPr userDrawn="1"/>
        </p:nvSpPr>
        <p:spPr>
          <a:xfrm>
            <a:off x="454935" y="438150"/>
            <a:ext cx="1678665" cy="338554"/>
          </a:xfrm>
          <a:prstGeom prst="rect">
            <a:avLst/>
          </a:prstGeom>
          <a:noFill/>
        </p:spPr>
        <p:txBody>
          <a:bodyPr wrap="none" rtlCol="0">
            <a:spAutoFit/>
          </a:bodyPr>
          <a:lstStyle/>
          <a:p>
            <a:r>
              <a:rPr lang="zh-CN" altLang="en-US" sz="1600">
                <a:solidFill>
                  <a:schemeClr val="accent1"/>
                </a:solidFill>
              </a:rPr>
              <a:t>研究方法及过程</a:t>
            </a:r>
          </a:p>
        </p:txBody>
      </p:sp>
      <p:sp>
        <p:nvSpPr>
          <p:cNvPr id="2" name="菱形 1"/>
          <p:cNvSpPr/>
          <p:nvPr userDrawn="1"/>
        </p:nvSpPr>
        <p:spPr>
          <a:xfrm>
            <a:off x="228600" y="461502"/>
            <a:ext cx="254174" cy="254174"/>
          </a:xfrm>
          <a:prstGeom prst="diamond">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节标题">
    <p:spTree>
      <p:nvGrpSpPr>
        <p:cNvPr id="1" name=""/>
        <p:cNvGrpSpPr/>
        <p:nvPr/>
      </p:nvGrpSpPr>
      <p:grpSpPr>
        <a:xfrm>
          <a:off x="0" y="0"/>
          <a:ext cx="0" cy="0"/>
        </a:xfrm>
      </p:grpSpPr>
      <p:sp>
        <p:nvSpPr>
          <p:cNvPr id="7" name="文本框 6"/>
          <p:cNvSpPr txBox="1"/>
          <p:nvPr userDrawn="1"/>
        </p:nvSpPr>
        <p:spPr>
          <a:xfrm>
            <a:off x="454935" y="438150"/>
            <a:ext cx="1678665" cy="338554"/>
          </a:xfrm>
          <a:prstGeom prst="rect">
            <a:avLst/>
          </a:prstGeom>
          <a:noFill/>
        </p:spPr>
        <p:txBody>
          <a:bodyPr wrap="none" rtlCol="0">
            <a:spAutoFit/>
          </a:bodyPr>
          <a:lstStyle/>
          <a:p>
            <a:r>
              <a:rPr lang="zh-CN" altLang="en-US" sz="1600">
                <a:solidFill>
                  <a:schemeClr val="accent1"/>
                </a:solidFill>
              </a:rPr>
              <a:t>成果展示及意义</a:t>
            </a:r>
          </a:p>
        </p:txBody>
      </p:sp>
      <p:sp>
        <p:nvSpPr>
          <p:cNvPr id="2" name="菱形 1"/>
          <p:cNvSpPr/>
          <p:nvPr userDrawn="1"/>
        </p:nvSpPr>
        <p:spPr>
          <a:xfrm>
            <a:off x="228600" y="461502"/>
            <a:ext cx="254174" cy="254174"/>
          </a:xfrm>
          <a:prstGeom prst="diamond">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节标题">
    <p:spTree>
      <p:nvGrpSpPr>
        <p:cNvPr id="1" name=""/>
        <p:cNvGrpSpPr/>
        <p:nvPr/>
      </p:nvGrpSpPr>
      <p:grpSpPr>
        <a:xfrm>
          <a:off x="0" y="0"/>
          <a:ext cx="0" cy="0"/>
        </a:xfrm>
      </p:grpSpPr>
      <p:sp>
        <p:nvSpPr>
          <p:cNvPr id="7" name="文本框 6"/>
          <p:cNvSpPr txBox="1"/>
          <p:nvPr userDrawn="1"/>
        </p:nvSpPr>
        <p:spPr>
          <a:xfrm>
            <a:off x="454935" y="438150"/>
            <a:ext cx="1678665" cy="338554"/>
          </a:xfrm>
          <a:prstGeom prst="rect">
            <a:avLst/>
          </a:prstGeom>
          <a:noFill/>
        </p:spPr>
        <p:txBody>
          <a:bodyPr wrap="none" rtlCol="0">
            <a:spAutoFit/>
          </a:bodyPr>
          <a:lstStyle/>
          <a:p>
            <a:r>
              <a:rPr lang="zh-CN" altLang="en-US" sz="1600">
                <a:solidFill>
                  <a:schemeClr val="accent1"/>
                </a:solidFill>
              </a:rPr>
              <a:t>参考文献及总结</a:t>
            </a:r>
          </a:p>
        </p:txBody>
      </p:sp>
      <p:sp>
        <p:nvSpPr>
          <p:cNvPr id="2" name="菱形 1"/>
          <p:cNvSpPr/>
          <p:nvPr userDrawn="1"/>
        </p:nvSpPr>
        <p:spPr>
          <a:xfrm>
            <a:off x="228600" y="461502"/>
            <a:ext cx="254174" cy="254174"/>
          </a:xfrm>
          <a:prstGeom prst="diamond">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节标题">
    <p:spTree>
      <p:nvGrpSpPr>
        <p:cNvPr id="1" name=""/>
        <p:cNvGrpSpPr/>
        <p:nvPr/>
      </p:nvGrpSpPr>
      <p:grpSpPr>
        <a:xfrm>
          <a:off x="0" y="0"/>
          <a:ext cx="0" cy="0"/>
        </a:xfrm>
      </p:grpSpPr>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cSld name="标题幻灯片">
    <p:spTree>
      <p:nvGrpSpPr>
        <p:cNvPr id="1" name=""/>
        <p:cNvGrpSpPr/>
        <p:nvPr/>
      </p:nvGrpSpPr>
      <p:grpSpPr>
        <a:xfrm>
          <a:off x="0" y="0"/>
          <a: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7BC6007-8969-420F-B0AF-E5D3682360CF}" type="datetimeFigureOut">
              <a:rPr lang="zh-CN" altLang="en-US" smtClean="0"/>
              <a:t>2022/2/17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58A071-02C6-4058-A7A3-15084FF613DE}" type="slidenum">
              <a:rPr lang="zh-CN" altLang="en-US" smtClean="0"/>
              <a:t>‹#›</a:t>
            </a:fld>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1" name=""/>
        <p:cNvGrpSpPr/>
        <p:nvPr/>
      </p:nvGrpSpPr>
      <p:grpSpPr>
        <a:xfrm>
          <a:off x="0" y="0"/>
          <a:ext cx="0" cy="0"/>
        </a:xfrm>
      </p:grpSpPr>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标题和内容">
    <p:spTree>
      <p:nvGrpSpPr>
        <p:cNvPr id="1" name=""/>
        <p:cNvGrpSpPr/>
        <p:nvPr/>
      </p:nvGrpSpPr>
      <p:grpSpPr>
        <a:xfrm>
          <a:off x="0" y="0"/>
          <a:ext cx="0" cy="0"/>
        </a:xfrm>
      </p:grpSpPr>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a:extLst>
              <a:ext uri="{FF2B5EF4-FFF2-40B4-BE49-F238E27FC236}">
                <a16:creationId xmlns:a16="http://schemas.microsoft.com/office/drawing/2014/main" id="{21D2C194-3F62-4514-93A0-006A22192321}"/>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85DF4868-18CB-4205-A450-1108ECC74860}"/>
              </a:ext>
            </a:extLst>
          </p:cNvPr>
          <p:cNvSpPr>
            <a:spLocks noGrp="1"/>
          </p:cNvSpPr>
          <p:nvPr>
            <p:ph type="dt" sz="half" idx="10"/>
          </p:nvPr>
        </p:nvSpPr>
        <p:spPr/>
        <p:txBody>
          <a:bodyPr/>
          <a:lstStyle/>
          <a:p>
            <a:fld id="{0CEB1B6A-AEF1-4ACD-BD61-958570690F55}" type="datetimeFigureOut">
              <a:rPr lang="zh-CN" altLang="en-US" smtClean="0"/>
              <a:t>2022/2/17</a:t>
            </a:fld>
            <a:endParaRPr lang="zh-CN" altLang="en-US"/>
          </a:p>
        </p:txBody>
      </p:sp>
      <p:sp>
        <p:nvSpPr>
          <p:cNvPr id="4" name="页脚占位符 3">
            <a:extLst>
              <a:ext uri="{FF2B5EF4-FFF2-40B4-BE49-F238E27FC236}">
                <a16:creationId xmlns:a16="http://schemas.microsoft.com/office/drawing/2014/main" id="{F0D6F7AA-A539-48EB-A8C8-99C1D490BAC3}"/>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4A6BC081-FD76-412B-9390-A60C9C1ECE5F}"/>
              </a:ext>
            </a:extLst>
          </p:cNvPr>
          <p:cNvSpPr>
            <a:spLocks noGrp="1"/>
          </p:cNvSpPr>
          <p:nvPr>
            <p:ph type="sldNum" sz="quarter" idx="12"/>
          </p:nvPr>
        </p:nvSpPr>
        <p:spPr/>
        <p:txBody>
          <a:bodyPr/>
          <a:lstStyle/>
          <a:p>
            <a:fld id="{BB6CB991-6BD3-42F2-8A94-1903E9425430}" type="slidenum">
              <a:rPr lang="zh-CN" altLang="en-US" smtClean="0"/>
              <a:t>‹#›</a:t>
            </a:fld>
            <a:endParaRPr lang="zh-CN" altLang="en-US"/>
          </a:p>
        </p:txBody>
      </p:sp>
    </p:spTree>
    <p:extLst>
      <p:ext uri="{BB962C8B-B14F-4D97-AF65-F5344CB8AC3E}">
        <p14:creationId xmlns:p14="http://schemas.microsoft.com/office/powerpoint/2010/main" val="807657376"/>
      </p:ext>
    </p:extLst>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cSld name="1_标题幻灯片">
    <p:spTree>
      <p:nvGrpSpPr>
        <p:cNvPr id="1" name=""/>
        <p:cNvGrpSpPr/>
        <p:nvPr/>
      </p:nvGrpSpPr>
      <p:grpSpPr>
        <a:xfrm>
          <a:off x="0" y="0"/>
          <a:ext cx="0" cy="0"/>
        </a:xfrm>
      </p:grpSpPr>
    </p:spTree>
    <p:extLst>
      <p:ext uri="{BB962C8B-B14F-4D97-AF65-F5344CB8AC3E}">
        <p14:creationId xmlns:p14="http://schemas.microsoft.com/office/powerpoint/2010/main" val="4213096141"/>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背景色-2">
    <p:spTree>
      <p:nvGrpSpPr>
        <p:cNvPr id="1" name=""/>
        <p:cNvGrpSpPr/>
        <p:nvPr/>
      </p:nvGrpSpPr>
      <p:grpSpPr>
        <a:xfrm>
          <a:off x="0" y="0"/>
          <a:ext cx="0" cy="0"/>
        </a:xfrm>
      </p:grpSpPr>
      <p:sp>
        <p:nvSpPr>
          <p:cNvPr id="6" name="矩形 5"/>
          <p:cNvSpPr/>
          <p:nvPr userDrawn="1"/>
        </p:nvSpPr>
        <p:spPr>
          <a:xfrm>
            <a:off x="0" y="0"/>
            <a:ext cx="9142809" cy="5142905"/>
          </a:xfrm>
          <a:prstGeom prst="rect">
            <a:avLst/>
          </a:prstGeom>
          <a:solidFill>
            <a:srgbClr val="E3F4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50" b="1">
              <a:solidFill>
                <a:schemeClr val="tx1"/>
              </a:solidFill>
              <a:latin typeface="微软雅黑" panose="020b0503020204020204" pitchFamily="34" charset="-122"/>
              <a:ea typeface="微软雅黑" panose="020b0503020204020204" pitchFamily="34" charset="-122"/>
            </a:endParaRPr>
          </a:p>
        </p:txBody>
      </p:sp>
      <p:sp>
        <p:nvSpPr>
          <p:cNvPr id="13" name="矩形 12"/>
          <p:cNvSpPr/>
          <p:nvPr userDrawn="1"/>
        </p:nvSpPr>
        <p:spPr bwMode="auto">
          <a:xfrm>
            <a:off x="472994" y="255989"/>
            <a:ext cx="8240491" cy="4631522"/>
          </a:xfrm>
          <a:prstGeom prst="rect">
            <a:avLst/>
          </a:prstGeom>
          <a:noFill/>
          <a:ln w="3175" cap="flat" cmpd="sng" algn="ctr">
            <a:solidFill>
              <a:schemeClr val="bg1">
                <a:lumMod val="85000"/>
              </a:schemeClr>
            </a:solidFill>
            <a:prstDash val="solid"/>
            <a:round/>
            <a:headEnd type="none" w="med" len="med"/>
            <a:tailEnd type="none" w="med" len="med"/>
          </a:ln>
          <a:effectLst/>
        </p:spPr>
        <p:txBody>
          <a:bodyPr vert="horz" wrap="square" lIns="34195" tIns="17097" rIns="34195" bIns="17097" numCol="1" rtlCol="0" anchor="t" anchorCtr="0" compatLnSpc="1"/>
          <a:lstStyle/>
          <a:p>
            <a:pPr marL="0" marR="0" indent="0" algn="l" defTabSz="341709"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675" b="0" i="0" u="none" strike="noStrike" cap="none" normalizeH="0" baseline="0">
              <a:ln>
                <a:noFill/>
              </a:ln>
              <a:solidFill>
                <a:schemeClr val="tx1"/>
              </a:solidFill>
              <a:effectLst/>
              <a:latin typeface="Arial" panose="020b0604020202020204" pitchFamily="34" charset="0"/>
              <a:ea typeface="宋体" pitchFamily="2" charset="-122"/>
            </a:endParaRPr>
          </a:p>
        </p:txBody>
      </p:sp>
      <p:pic>
        <p:nvPicPr>
          <p:cNvPr id="8" name="27 Imagen">
            <a:extLst>
              <a:ext uri="{FF2B5EF4-FFF2-40B4-BE49-F238E27FC236}">
                <a16:creationId xmlns:a16="http://schemas.microsoft.com/office/drawing/2014/main" id="{7BBFC3A0-0CC3-487E-A09F-16410410AC52}"/>
              </a:ext>
            </a:extLst>
          </p:cNvPr>
          <p:cNvPicPr>
            <a:picLocks noChangeAspect="1"/>
          </p:cNvPicPr>
          <p:nvPr userDrawn="1"/>
        </p:nvPicPr>
        <p:blipFill>
          <a:blip r:embed="rId1">
            <a:extLst>
              <a:ext uri="{28A0092B-C50C-407E-A947-70E740481C1C}">
                <a14:useLocalDpi xmlns:a14="http://schemas.microsoft.com/office/drawing/2010/main"/>
              </a:ext>
            </a:extLst>
          </a:blip>
          <a:stretch>
            <a:fillRect/>
          </a:stretch>
        </p:blipFill>
        <p:spPr bwMode="auto">
          <a:xfrm>
            <a:off x="8506529" y="4829407"/>
            <a:ext cx="293603" cy="24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15">
            <a:extLst>
              <a:ext uri="{FF2B5EF4-FFF2-40B4-BE49-F238E27FC236}">
                <a16:creationId xmlns:a16="http://schemas.microsoft.com/office/drawing/2014/main" id="{88597C72-C31E-4831-A052-EFB4EBFFCFB0}"/>
              </a:ext>
            </a:extLst>
          </p:cNvPr>
          <p:cNvSpPr txBox="1"/>
          <p:nvPr userDrawn="1"/>
        </p:nvSpPr>
        <p:spPr>
          <a:xfrm>
            <a:off x="8517884" y="4812999"/>
            <a:ext cx="269256" cy="623248"/>
          </a:xfrm>
          <a:prstGeom prst="rect">
            <a:avLst/>
          </a:prstGeom>
          <a:noFill/>
        </p:spPr>
        <p:txBody>
          <a:bodyPr wrap="square" rtlCol="0">
            <a:spAutoFit/>
          </a:bodyPr>
          <a:lstStyle/>
          <a:p>
            <a:pPr algn="ctr"/>
            <a:fld id="{2EEF1883-7A0E-4F66-9932-E581691AD397}" type="slidenum">
              <a:rPr lang="zh-CN" altLang="en-US" sz="1050" b="1"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35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p>
        </p:txBody>
      </p:sp>
      <p:grpSp>
        <p:nvGrpSpPr>
          <p:cNvPr id="10" name="组合 9">
            <a:extLst>
              <a:ext uri="{FF2B5EF4-FFF2-40B4-BE49-F238E27FC236}">
                <a16:creationId xmlns:a16="http://schemas.microsoft.com/office/drawing/2014/main" id="{B34AE3FB-9801-4BEE-BB15-8956E07695BD}"/>
              </a:ext>
            </a:extLst>
          </p:cNvPr>
          <p:cNvGrpSpPr/>
          <p:nvPr userDrawn="1"/>
        </p:nvGrpSpPr>
        <p:grpSpPr>
          <a:xfrm>
            <a:off x="8206914" y="4820182"/>
            <a:ext cx="280182" cy="280036"/>
            <a:chOff x="11226607" y="6533712"/>
            <a:chExt cx="216000" cy="216000"/>
          </a:xfrm>
        </p:grpSpPr>
        <p:sp>
          <p:nvSpPr>
            <p:cNvPr id="11" name="椭圆 10">
              <a:extLst>
                <a:ext uri="{FF2B5EF4-FFF2-40B4-BE49-F238E27FC236}">
                  <a16:creationId xmlns:a16="http://schemas.microsoft.com/office/drawing/2014/main" id="{D9948FCE-EDB6-489F-B5C8-BA95227B9328}"/>
                </a:ext>
              </a:extLst>
            </p:cNvPr>
            <p:cNvSpPr/>
            <p:nvPr userDrawn="1"/>
          </p:nvSpPr>
          <p:spPr>
            <a:xfrm>
              <a:off x="11226607" y="6533712"/>
              <a:ext cx="216000" cy="216000"/>
            </a:xfrm>
            <a:prstGeom prst="ellipse">
              <a:avLst/>
            </a:prstGeom>
            <a:solidFill>
              <a:srgbClr val="A2CEA1"/>
            </a:solidFill>
            <a:ln w="25400" cap="flat" cmpd="sng" algn="ctr">
              <a:noFill/>
              <a:prstDash val="solid"/>
            </a:ln>
            <a:effectLst/>
          </p:spPr>
          <p:txBody>
            <a:bodyPr rtlCol="0" anchor="ctr"/>
            <a:lstStyle/>
            <a:p>
              <a:pPr marL="0" marR="0" lvl="0" indent="0" algn="ctr" defTabSz="342900" eaLnBrk="1" fontAlgn="auto" latinLnBrk="0" hangingPunct="1">
                <a:lnSpc>
                  <a:spcPct val="100000"/>
                </a:lnSpc>
                <a:spcBef>
                  <a:spcPct val="0"/>
                </a:spcBef>
                <a:spcAft>
                  <a:spcPct val="0"/>
                </a:spcAft>
                <a:buClrTx/>
                <a:buSzTx/>
                <a:buFontTx/>
                <a:buNone/>
                <a:defRPr/>
              </a:pPr>
              <a:endParaRPr kumimoji="0" lang="zh-CN" altLang="en-US" sz="750" b="0" i="0" u="none" strike="noStrike" kern="0" cap="none" spc="0" normalizeH="0" baseline="0" noProof="0">
                <a:ln>
                  <a:noFill/>
                </a:ln>
                <a:solidFill>
                  <a:prstClr val="white"/>
                </a:solidFill>
                <a:effectLst/>
                <a:uLnTx/>
                <a:uFillTx/>
                <a:latin typeface="Calibri"/>
                <a:ea typeface="宋体"/>
              </a:endParaRPr>
            </a:p>
          </p:txBody>
        </p:sp>
        <p:sp>
          <p:nvSpPr>
            <p:cNvPr id="12" name="燕尾形 22">
              <a:hlinkClick action="ppaction://hlinkshowjump?jump=previousslide"/>
              <a:extLst>
                <a:ext uri="{FF2B5EF4-FFF2-40B4-BE49-F238E27FC236}">
                  <a16:creationId xmlns:a16="http://schemas.microsoft.com/office/drawing/2014/main" id="{5319722F-D0C1-4922-8129-E39A64DE3C4F}"/>
                </a:ext>
              </a:extLst>
            </p:cNvPr>
            <p:cNvSpPr/>
            <p:nvPr userDrawn="1"/>
          </p:nvSpPr>
          <p:spPr>
            <a:xfrm flipH="1">
              <a:off x="11291407" y="6587712"/>
              <a:ext cx="86400" cy="108000"/>
            </a:xfrm>
            <a:prstGeom prst="chevron">
              <a:avLst/>
            </a:prstGeom>
            <a:solidFill>
              <a:srgbClr val="FFFFFF"/>
            </a:solidFill>
            <a:ln w="25400" cap="flat" cmpd="sng" algn="ctr">
              <a:noFill/>
              <a:prstDash val="solid"/>
            </a:ln>
            <a:effectLst/>
          </p:spPr>
          <p:txBody>
            <a:bodyPr rtlCol="0" anchor="ctr"/>
            <a:lstStyle/>
            <a:p>
              <a:pPr marL="0" marR="0" lvl="0" indent="0" algn="ctr" defTabSz="342900" eaLnBrk="1" fontAlgn="auto" latinLnBrk="0" hangingPunct="1">
                <a:lnSpc>
                  <a:spcPct val="100000"/>
                </a:lnSpc>
                <a:spcBef>
                  <a:spcPct val="0"/>
                </a:spcBef>
                <a:spcAft>
                  <a:spcPct val="0"/>
                </a:spcAft>
                <a:buClrTx/>
                <a:buSzTx/>
                <a:buFontTx/>
                <a:buNone/>
                <a:defRPr/>
              </a:pPr>
              <a:endParaRPr kumimoji="0" lang="zh-CN" altLang="en-US" sz="750" b="0" i="0" u="none" strike="noStrike" kern="0" cap="none" spc="0" normalizeH="0" baseline="0" noProof="0">
                <a:ln>
                  <a:noFill/>
                </a:ln>
                <a:solidFill>
                  <a:prstClr val="black"/>
                </a:solidFill>
                <a:effectLst/>
                <a:uLnTx/>
                <a:uFillTx/>
                <a:latin typeface="Calibri"/>
                <a:ea typeface="宋体"/>
              </a:endParaRPr>
            </a:p>
          </p:txBody>
        </p:sp>
      </p:grpSp>
      <p:grpSp>
        <p:nvGrpSpPr>
          <p:cNvPr id="14" name="组合 13">
            <a:extLst>
              <a:ext uri="{FF2B5EF4-FFF2-40B4-BE49-F238E27FC236}">
                <a16:creationId xmlns:a16="http://schemas.microsoft.com/office/drawing/2014/main" id="{4F3237C3-9214-4679-935A-894054D16AFE}"/>
              </a:ext>
            </a:extLst>
          </p:cNvPr>
          <p:cNvGrpSpPr/>
          <p:nvPr userDrawn="1"/>
        </p:nvGrpSpPr>
        <p:grpSpPr>
          <a:xfrm>
            <a:off x="8816675" y="4829003"/>
            <a:ext cx="280182" cy="280036"/>
            <a:chOff x="11142748" y="6381312"/>
            <a:chExt cx="216000" cy="216000"/>
          </a:xfrm>
        </p:grpSpPr>
        <p:sp>
          <p:nvSpPr>
            <p:cNvPr id="15" name="椭圆 14">
              <a:extLst>
                <a:ext uri="{FF2B5EF4-FFF2-40B4-BE49-F238E27FC236}">
                  <a16:creationId xmlns:a16="http://schemas.microsoft.com/office/drawing/2014/main" id="{CD97D507-6441-4C48-8BDA-4854243BC364}"/>
                </a:ext>
              </a:extLst>
            </p:cNvPr>
            <p:cNvSpPr/>
            <p:nvPr userDrawn="1"/>
          </p:nvSpPr>
          <p:spPr>
            <a:xfrm>
              <a:off x="11142748" y="6381312"/>
              <a:ext cx="216000" cy="216000"/>
            </a:xfrm>
            <a:prstGeom prst="ellipse">
              <a:avLst/>
            </a:prstGeom>
            <a:solidFill>
              <a:srgbClr val="A2CEA1"/>
            </a:solidFill>
            <a:ln w="25400" cap="flat" cmpd="sng" algn="ctr">
              <a:noFill/>
              <a:prstDash val="solid"/>
            </a:ln>
            <a:effectLst/>
          </p:spPr>
          <p:txBody>
            <a:bodyPr rtlCol="0" anchor="ctr"/>
            <a:lstStyle/>
            <a:p>
              <a:pPr marL="0" marR="0" lvl="0" indent="0" algn="ctr" defTabSz="342900" eaLnBrk="1" fontAlgn="auto" latinLnBrk="0" hangingPunct="1">
                <a:lnSpc>
                  <a:spcPct val="100000"/>
                </a:lnSpc>
                <a:spcBef>
                  <a:spcPct val="0"/>
                </a:spcBef>
                <a:spcAft>
                  <a:spcPct val="0"/>
                </a:spcAft>
                <a:buClrTx/>
                <a:buSzTx/>
                <a:buFontTx/>
                <a:buNone/>
                <a:defRPr/>
              </a:pPr>
              <a:endParaRPr kumimoji="0" lang="zh-CN" altLang="en-US" sz="750" b="0" i="0" u="none" strike="noStrike" kern="0" cap="none" spc="0" normalizeH="0" baseline="0" noProof="0">
                <a:ln>
                  <a:noFill/>
                </a:ln>
                <a:solidFill>
                  <a:prstClr val="white"/>
                </a:solidFill>
                <a:effectLst/>
                <a:uLnTx/>
                <a:uFillTx/>
                <a:latin typeface="Calibri"/>
                <a:ea typeface="宋体"/>
              </a:endParaRPr>
            </a:p>
          </p:txBody>
        </p:sp>
        <p:sp>
          <p:nvSpPr>
            <p:cNvPr id="16" name="燕尾形 25">
              <a:hlinkClick action="ppaction://hlinkshowjump?jump=nextslide"/>
              <a:extLst>
                <a:ext uri="{FF2B5EF4-FFF2-40B4-BE49-F238E27FC236}">
                  <a16:creationId xmlns:a16="http://schemas.microsoft.com/office/drawing/2014/main" id="{34B1AC1D-6A60-4042-A523-D9FBE44D5FF9}"/>
                </a:ext>
              </a:extLst>
            </p:cNvPr>
            <p:cNvSpPr/>
            <p:nvPr userDrawn="1"/>
          </p:nvSpPr>
          <p:spPr>
            <a:xfrm>
              <a:off x="11207548" y="6435312"/>
              <a:ext cx="86400" cy="108000"/>
            </a:xfrm>
            <a:prstGeom prst="chevron">
              <a:avLst/>
            </a:prstGeom>
            <a:solidFill>
              <a:srgbClr val="FFFFFF"/>
            </a:solidFill>
            <a:ln w="25400" cap="flat" cmpd="sng" algn="ctr">
              <a:noFill/>
              <a:prstDash val="solid"/>
            </a:ln>
            <a:effectLst/>
          </p:spPr>
          <p:txBody>
            <a:bodyPr rtlCol="0" anchor="ctr"/>
            <a:lstStyle/>
            <a:p>
              <a:pPr marL="0" marR="0" lvl="0" indent="0" algn="ctr" defTabSz="342900" eaLnBrk="1" fontAlgn="auto" latinLnBrk="0" hangingPunct="1">
                <a:lnSpc>
                  <a:spcPct val="100000"/>
                </a:lnSpc>
                <a:spcBef>
                  <a:spcPct val="0"/>
                </a:spcBef>
                <a:spcAft>
                  <a:spcPct val="0"/>
                </a:spcAft>
                <a:buClrTx/>
                <a:buSzTx/>
                <a:buFontTx/>
                <a:buNone/>
                <a:defRPr/>
              </a:pPr>
              <a:endParaRPr kumimoji="0" lang="zh-CN" altLang="en-US" sz="750" b="0" i="0" u="none" strike="noStrike" kern="0" cap="none" spc="0" normalizeH="0" baseline="0" noProof="0">
                <a:ln>
                  <a:noFill/>
                </a:ln>
                <a:solidFill>
                  <a:prstClr val="black"/>
                </a:solidFill>
                <a:effectLst/>
                <a:uLnTx/>
                <a:uFillTx/>
                <a:latin typeface="Calibri"/>
                <a:ea typeface="宋体"/>
              </a:endParaRPr>
            </a:p>
          </p:txBody>
        </p:sp>
      </p:grpSp>
      <p:pic>
        <p:nvPicPr>
          <p:cNvPr id="18" name="图片 17">
            <a:extLst>
              <a:ext uri="{FF2B5EF4-FFF2-40B4-BE49-F238E27FC236}">
                <a16:creationId xmlns:a16="http://schemas.microsoft.com/office/drawing/2014/main" id="{F514E2FB-08D6-4EC2-ADB5-CDD035900BC0}"/>
              </a:ext>
            </a:extLst>
          </p:cNvPr>
          <p:cNvPicPr>
            <a:picLocks noChangeAspect="1"/>
          </p:cNvPicPr>
          <p:nvPr/>
        </p:nvPicPr>
        <p:blipFill>
          <a:blip r:embed="rId2">
            <a:extLst>
              <a:ext uri="{28A0092B-C50C-407E-A947-70E740481C1C}">
                <a14:useLocalDpi xmlns:a14="http://schemas.microsoft.com/office/drawing/2010/main" val="0"/>
              </a:ext>
            </a:extLst>
          </a:blip>
          <a:srcRect r="45499"/>
          <a:stretch>
            <a:fillRect/>
          </a:stretch>
        </p:blipFill>
        <p:spPr>
          <a:xfrm>
            <a:off x="7999410" y="1626750"/>
            <a:ext cx="1013028" cy="1723522"/>
          </a:xfrm>
          <a:prstGeom prst="rect">
            <a:avLst/>
          </a:prstGeom>
        </p:spPr>
      </p:pic>
    </p:spTree>
    <p:extLst>
      <p:ext uri="{BB962C8B-B14F-4D97-AF65-F5344CB8AC3E}">
        <p14:creationId xmlns:p14="http://schemas.microsoft.com/office/powerpoint/2010/main" val="940510376"/>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背景色-2">
    <p:spTree>
      <p:nvGrpSpPr>
        <p:cNvPr id="1" name=""/>
        <p:cNvGrpSpPr/>
        <p:nvPr/>
      </p:nvGrpSpPr>
      <p:grpSpPr>
        <a:xfrm>
          <a:off x="0" y="0"/>
          <a:ext cx="0" cy="0"/>
        </a:xfrm>
      </p:grpSpPr>
    </p:spTree>
    <p:extLst>
      <p:ext uri="{BB962C8B-B14F-4D97-AF65-F5344CB8AC3E}">
        <p14:creationId xmlns:p14="http://schemas.microsoft.com/office/powerpoint/2010/main" val="2671214315"/>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image" Target="file:///D:\qq&#25991;&#20214;\712321467\Image\C2C\Image2\%7b75232B38-A165-1FB7-499C-2E1C792CACB5%7d.png" TargetMode="External" /><Relationship Id="rId14" Type="http://schemas.openxmlformats.org/officeDocument/2006/relationships/image" Target="../media/image1.png" /><Relationship Id="rId15"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Layout" Target="../slideLayouts/slideLayout14.xml" /><Relationship Id="rId3" Type="http://schemas.openxmlformats.org/officeDocument/2006/relationships/image" Target="../media/image2.png" /><Relationship Id="rId4" Type="http://schemas.openxmlformats.org/officeDocument/2006/relationships/image" Target="file:///D:\qq&#25991;&#20214;\712321467\Image\C2C\Image2\%7b75232B38-A165-1FB7-499C-2E1C792CACB5%7d.png" TargetMode="External" /><Relationship Id="rId5" Type="http://schemas.openxmlformats.org/officeDocument/2006/relationships/image" Target="../media/image1.png" /><Relationship Id="rId6"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Pr>
        <a:solidFill>
          <a:schemeClr val="bg1"/>
        </a:solidFill>
        <a:effectLst/>
      </p:bgPr>
    </p:bg>
    <p:spTree>
      <p:nvGrpSpPr>
        <p:cNvPr id="1" name=""/>
        <p:cNvGrpSpPr/>
        <p:nvPr/>
      </p:nvGrpSpPr>
      <p:grpSpPr>
        <a:xfrm>
          <a:off x="0" y="0"/>
          <a:ext cx="0" cy="0"/>
        </a:xfrm>
      </p:grpSpPr>
      <p:sp>
        <p:nvSpPr>
          <p:cNvPr id="2" name="标题占位符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0CEB1B6A-AEF1-4ACD-BD61-958570690F55}" type="datetimeFigureOut">
              <a:rPr lang="zh-CN" altLang="en-US" smtClean="0"/>
              <a:t>2022/2/17</a:t>
            </a:fld>
            <a:endParaRPr lang="zh-CN" altLang="en-US"/>
          </a:p>
        </p:txBody>
      </p:sp>
      <p:sp>
        <p:nvSpPr>
          <p:cNvPr id="5" name="页脚占位符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BB6CB991-6BD3-42F2-8A94-1903E9425430}" type="slidenum">
              <a:rPr lang="zh-CN" altLang="en-US" smtClean="0"/>
              <a:t>‹#›</a:t>
            </a:fld>
            <a:endParaRPr lang="zh-CN" altLang="en-US"/>
          </a:p>
        </p:txBody>
      </p:sp>
      <p:pic>
        <p:nvPicPr>
          <p:cNvPr id="7" name="图片 1073743875" descr="学科网 zxxk.com" title=""/>
          <p:cNvPicPr>
            <a:picLocks noChangeAspect="1"/>
          </p:cNvPicPr>
          <p:nvPr/>
        </p:nvPicPr>
        <p:blipFill>
          <a:blip r:embed="rId14" r:link="rId13"/>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pic>
        <p:nvPicPr>
          <p:cNvPr id="15" name="27 Imagen">
            <a:extLst>
              <a:ext uri="{FF2B5EF4-FFF2-40B4-BE49-F238E27FC236}">
                <a16:creationId xmlns:a16="http://schemas.microsoft.com/office/drawing/2014/main" id="{F2F8926D-BC7A-4C77-A0D1-8092CFD8CAC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bwMode="auto">
          <a:xfrm>
            <a:off x="8235638" y="4857550"/>
            <a:ext cx="180803" cy="150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5">
            <a:extLst>
              <a:ext uri="{FF2B5EF4-FFF2-40B4-BE49-F238E27FC236}">
                <a16:creationId xmlns:a16="http://schemas.microsoft.com/office/drawing/2014/main" id="{6B0AE638-1ED9-4890-AC2F-6518F00B0B18}"/>
              </a:ext>
            </a:extLst>
          </p:cNvPr>
          <p:cNvSpPr txBox="1"/>
          <p:nvPr userDrawn="1"/>
        </p:nvSpPr>
        <p:spPr>
          <a:xfrm>
            <a:off x="8189286" y="4858039"/>
            <a:ext cx="269256" cy="184666"/>
          </a:xfrm>
          <a:prstGeom prst="rect">
            <a:avLst/>
          </a:prstGeom>
          <a:noFill/>
        </p:spPr>
        <p:txBody>
          <a:bodyPr wrap="square" rtlCol="0">
            <a:spAutoFit/>
          </a:bodyPr>
          <a:lstStyle/>
          <a:p>
            <a:pPr algn="ctr"/>
            <a:fld id="{2EEF1883-7A0E-4F66-9932-E581691AD397}" type="slidenum">
              <a:rPr lang="zh-CN" altLang="en-US" sz="450" b="1" smtClean="0">
                <a:solidFill>
                  <a:srgbClr val="5AD00A"/>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60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 </a:t>
            </a:r>
          </a:p>
        </p:txBody>
      </p:sp>
      <p:grpSp>
        <p:nvGrpSpPr>
          <p:cNvPr id="22" name="组合 21">
            <a:extLst>
              <a:ext uri="{FF2B5EF4-FFF2-40B4-BE49-F238E27FC236}">
                <a16:creationId xmlns:a16="http://schemas.microsoft.com/office/drawing/2014/main" id="{F21D901D-098D-46F5-B8ED-DE03A37D535C}"/>
              </a:ext>
            </a:extLst>
          </p:cNvPr>
          <p:cNvGrpSpPr/>
          <p:nvPr userDrawn="1"/>
        </p:nvGrpSpPr>
        <p:grpSpPr>
          <a:xfrm>
            <a:off x="8075083" y="4855286"/>
            <a:ext cx="155331" cy="155250"/>
            <a:chOff x="11226607" y="6533712"/>
            <a:chExt cx="216000" cy="216000"/>
          </a:xfrm>
        </p:grpSpPr>
        <p:sp>
          <p:nvSpPr>
            <p:cNvPr id="23" name="椭圆 22">
              <a:extLst>
                <a:ext uri="{FF2B5EF4-FFF2-40B4-BE49-F238E27FC236}">
                  <a16:creationId xmlns:a16="http://schemas.microsoft.com/office/drawing/2014/main" id="{3A199430-A1EE-47EB-BA1E-FC2E3DE53C0C}"/>
                </a:ext>
              </a:extLst>
            </p:cNvPr>
            <p:cNvSpPr/>
            <p:nvPr userDrawn="1"/>
          </p:nvSpPr>
          <p:spPr>
            <a:xfrm>
              <a:off x="11226607" y="6533712"/>
              <a:ext cx="216000" cy="216000"/>
            </a:xfrm>
            <a:prstGeom prst="ellipse">
              <a:avLst/>
            </a:prstGeom>
            <a:solidFill>
              <a:srgbClr val="88E70F"/>
            </a:solidFill>
            <a:ln w="25400" cap="flat" cmpd="sng" algn="ctr">
              <a:noFill/>
              <a:prstDash val="solid"/>
            </a:ln>
            <a:effectLst/>
          </p:spPr>
          <p:txBody>
            <a:bodyPr rtlCol="0" anchor="ctr"/>
            <a:lstStyle/>
            <a:p>
              <a:pPr marL="0" marR="0" lvl="0" indent="0" algn="ctr" defTabSz="342900" eaLnBrk="1" fontAlgn="auto" latinLnBrk="0" hangingPunct="1">
                <a:lnSpc>
                  <a:spcPct val="100000"/>
                </a:lnSpc>
                <a:spcBef>
                  <a:spcPct val="0"/>
                </a:spcBef>
                <a:spcAft>
                  <a:spcPct val="0"/>
                </a:spcAft>
                <a:buClrTx/>
                <a:buSzTx/>
                <a:buFontTx/>
                <a:buNone/>
                <a:defRPr/>
              </a:pPr>
              <a:endParaRPr kumimoji="0" lang="zh-CN" altLang="en-US" sz="675" b="0" i="0" u="none" strike="noStrike" kern="0" cap="none" spc="0" normalizeH="0" baseline="0" noProof="0">
                <a:ln>
                  <a:noFill/>
                </a:ln>
                <a:solidFill>
                  <a:prstClr val="white"/>
                </a:solidFill>
                <a:effectLst/>
                <a:uLnTx/>
                <a:uFillTx/>
                <a:latin typeface="Calibri"/>
                <a:ea typeface="宋体"/>
              </a:endParaRPr>
            </a:p>
          </p:txBody>
        </p:sp>
        <p:sp>
          <p:nvSpPr>
            <p:cNvPr id="24" name="燕尾形 22">
              <a:hlinkClick action="ppaction://hlinkshowjump?jump=previousslide"/>
              <a:extLst>
                <a:ext uri="{FF2B5EF4-FFF2-40B4-BE49-F238E27FC236}">
                  <a16:creationId xmlns:a16="http://schemas.microsoft.com/office/drawing/2014/main" id="{D1066241-1952-4BCE-B1DC-EF693E68888A}"/>
                </a:ext>
              </a:extLst>
            </p:cNvPr>
            <p:cNvSpPr/>
            <p:nvPr userDrawn="1"/>
          </p:nvSpPr>
          <p:spPr>
            <a:xfrm flipH="1">
              <a:off x="11291407" y="6587712"/>
              <a:ext cx="86400" cy="108000"/>
            </a:xfrm>
            <a:prstGeom prst="chevron">
              <a:avLst/>
            </a:prstGeom>
            <a:solidFill>
              <a:srgbClr val="FFFFFF"/>
            </a:solidFill>
            <a:ln w="25400" cap="flat" cmpd="sng" algn="ctr">
              <a:noFill/>
              <a:prstDash val="solid"/>
            </a:ln>
            <a:effectLst/>
          </p:spPr>
          <p:txBody>
            <a:bodyPr rtlCol="0" anchor="ctr"/>
            <a:lstStyle/>
            <a:p>
              <a:pPr marL="0" marR="0" lvl="0" indent="0" algn="ctr" defTabSz="342900" eaLnBrk="1" fontAlgn="auto" latinLnBrk="0" hangingPunct="1">
                <a:lnSpc>
                  <a:spcPct val="100000"/>
                </a:lnSpc>
                <a:spcBef>
                  <a:spcPct val="0"/>
                </a:spcBef>
                <a:spcAft>
                  <a:spcPct val="0"/>
                </a:spcAft>
                <a:buClrTx/>
                <a:buSzTx/>
                <a:buFontTx/>
                <a:buNone/>
                <a:defRPr/>
              </a:pPr>
              <a:endParaRPr kumimoji="0" lang="zh-CN" altLang="en-US" sz="675" b="0" i="0" u="none" strike="noStrike" kern="0" cap="none" spc="0" normalizeH="0" baseline="0" noProof="0">
                <a:ln>
                  <a:noFill/>
                </a:ln>
                <a:solidFill>
                  <a:prstClr val="black"/>
                </a:solidFill>
                <a:effectLst/>
                <a:uLnTx/>
                <a:uFillTx/>
                <a:latin typeface="Calibri"/>
                <a:ea typeface="宋体"/>
              </a:endParaRPr>
            </a:p>
          </p:txBody>
        </p:sp>
      </p:grpSp>
      <p:grpSp>
        <p:nvGrpSpPr>
          <p:cNvPr id="25" name="组合 24">
            <a:extLst>
              <a:ext uri="{FF2B5EF4-FFF2-40B4-BE49-F238E27FC236}">
                <a16:creationId xmlns:a16="http://schemas.microsoft.com/office/drawing/2014/main" id="{E17E4840-2694-4D82-B618-CC5B5586BB06}"/>
              </a:ext>
            </a:extLst>
          </p:cNvPr>
          <p:cNvGrpSpPr/>
          <p:nvPr userDrawn="1"/>
        </p:nvGrpSpPr>
        <p:grpSpPr>
          <a:xfrm>
            <a:off x="8690290" y="4864822"/>
            <a:ext cx="155331" cy="155250"/>
            <a:chOff x="11142748" y="6381312"/>
            <a:chExt cx="216000" cy="216000"/>
          </a:xfrm>
        </p:grpSpPr>
        <p:sp>
          <p:nvSpPr>
            <p:cNvPr id="26" name="椭圆 25">
              <a:extLst>
                <a:ext uri="{FF2B5EF4-FFF2-40B4-BE49-F238E27FC236}">
                  <a16:creationId xmlns:a16="http://schemas.microsoft.com/office/drawing/2014/main" id="{983A4CD5-FAE5-46DE-A1DE-1E38D36BDD02}"/>
                </a:ext>
              </a:extLst>
            </p:cNvPr>
            <p:cNvSpPr/>
            <p:nvPr userDrawn="1"/>
          </p:nvSpPr>
          <p:spPr>
            <a:xfrm>
              <a:off x="11142748" y="6381312"/>
              <a:ext cx="216000" cy="216000"/>
            </a:xfrm>
            <a:prstGeom prst="ellipse">
              <a:avLst/>
            </a:prstGeom>
            <a:solidFill>
              <a:srgbClr val="88E70F"/>
            </a:solidFill>
            <a:ln w="25400" cap="flat" cmpd="sng" algn="ctr">
              <a:noFill/>
              <a:prstDash val="solid"/>
            </a:ln>
            <a:effectLst/>
          </p:spPr>
          <p:txBody>
            <a:bodyPr rtlCol="0" anchor="ctr"/>
            <a:lstStyle/>
            <a:p>
              <a:pPr marL="0" marR="0" lvl="0" indent="0" algn="ctr" defTabSz="342900" eaLnBrk="1" fontAlgn="auto" latinLnBrk="0" hangingPunct="1">
                <a:lnSpc>
                  <a:spcPct val="100000"/>
                </a:lnSpc>
                <a:spcBef>
                  <a:spcPct val="0"/>
                </a:spcBef>
                <a:spcAft>
                  <a:spcPct val="0"/>
                </a:spcAft>
                <a:buClrTx/>
                <a:buSzTx/>
                <a:buFontTx/>
                <a:buNone/>
                <a:defRPr/>
              </a:pPr>
              <a:endParaRPr kumimoji="0" lang="zh-CN" altLang="en-US" sz="675" b="0" i="0" u="none" strike="noStrike" kern="0" cap="none" spc="0" normalizeH="0" baseline="0" noProof="0">
                <a:ln>
                  <a:noFill/>
                </a:ln>
                <a:solidFill>
                  <a:prstClr val="white"/>
                </a:solidFill>
                <a:effectLst/>
                <a:uLnTx/>
                <a:uFillTx/>
                <a:latin typeface="Calibri"/>
                <a:ea typeface="宋体"/>
              </a:endParaRPr>
            </a:p>
          </p:txBody>
        </p:sp>
        <p:sp>
          <p:nvSpPr>
            <p:cNvPr id="27" name="燕尾形 25">
              <a:hlinkClick action="ppaction://hlinkshowjump?jump=nextslide"/>
              <a:extLst>
                <a:ext uri="{FF2B5EF4-FFF2-40B4-BE49-F238E27FC236}">
                  <a16:creationId xmlns:a16="http://schemas.microsoft.com/office/drawing/2014/main" id="{5DA8878E-2286-46AB-978B-DF5CFF63DC29}"/>
                </a:ext>
              </a:extLst>
            </p:cNvPr>
            <p:cNvSpPr/>
            <p:nvPr userDrawn="1"/>
          </p:nvSpPr>
          <p:spPr>
            <a:xfrm>
              <a:off x="11207548" y="6435312"/>
              <a:ext cx="86400" cy="108000"/>
            </a:xfrm>
            <a:prstGeom prst="chevron">
              <a:avLst/>
            </a:prstGeom>
            <a:solidFill>
              <a:srgbClr val="FFFFFF"/>
            </a:solidFill>
            <a:ln w="25400" cap="flat" cmpd="sng" algn="ctr">
              <a:noFill/>
              <a:prstDash val="solid"/>
            </a:ln>
            <a:effectLst/>
          </p:spPr>
          <p:txBody>
            <a:bodyPr rtlCol="0" anchor="ctr"/>
            <a:lstStyle/>
            <a:p>
              <a:pPr marL="0" marR="0" lvl="0" indent="0" algn="ctr" defTabSz="342900" eaLnBrk="1" fontAlgn="auto" latinLnBrk="0" hangingPunct="1">
                <a:lnSpc>
                  <a:spcPct val="100000"/>
                </a:lnSpc>
                <a:spcBef>
                  <a:spcPct val="0"/>
                </a:spcBef>
                <a:spcAft>
                  <a:spcPct val="0"/>
                </a:spcAft>
                <a:buClrTx/>
                <a:buSzTx/>
                <a:buFontTx/>
                <a:buNone/>
                <a:defRPr/>
              </a:pPr>
              <a:endParaRPr kumimoji="0" lang="zh-CN" altLang="en-US" sz="675" b="0" i="0" u="none" strike="noStrike" kern="0" cap="none" spc="0" normalizeH="0" baseline="0" noProof="0">
                <a:ln>
                  <a:noFill/>
                </a:ln>
                <a:solidFill>
                  <a:prstClr val="black"/>
                </a:solidFill>
                <a:effectLst/>
                <a:uLnTx/>
                <a:uFillTx/>
                <a:latin typeface="Calibri"/>
                <a:ea typeface="宋体"/>
              </a:endParaRPr>
            </a:p>
          </p:txBody>
        </p:sp>
      </p:grpSp>
      <p:pic>
        <p:nvPicPr>
          <p:cNvPr id="28" name="28 Imagen">
            <a:extLst>
              <a:ext uri="{FF2B5EF4-FFF2-40B4-BE49-F238E27FC236}">
                <a16:creationId xmlns:a16="http://schemas.microsoft.com/office/drawing/2014/main" id="{CE1DC6FE-DD4B-44AB-9A4C-B49CB53C227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bwMode="auto">
          <a:xfrm>
            <a:off x="8512552" y="4863375"/>
            <a:ext cx="180803" cy="150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36 CuadroTexto">
            <a:extLst>
              <a:ext uri="{FF2B5EF4-FFF2-40B4-BE49-F238E27FC236}">
                <a16:creationId xmlns:a16="http://schemas.microsoft.com/office/drawing/2014/main" id="{2AD9755D-D442-4FD0-A366-A8DA50954EF0}"/>
              </a:ext>
            </a:extLst>
          </p:cNvPr>
          <p:cNvSpPr txBox="1"/>
          <p:nvPr userDrawn="1"/>
        </p:nvSpPr>
        <p:spPr>
          <a:xfrm>
            <a:off x="8391820" y="4878968"/>
            <a:ext cx="157118" cy="253916"/>
          </a:xfrm>
          <a:prstGeom prst="rect">
            <a:avLst/>
          </a:prstGeom>
          <a:noFill/>
        </p:spPr>
        <p:txBody>
          <a:bodyPr wrap="square">
            <a:spAutoFit/>
          </a:bodyPr>
          <a:lstStyle/>
          <a:p>
            <a:pPr marL="0" marR="0" lvl="0" indent="0" defTabSz="342900" eaLnBrk="1" fontAlgn="auto" latinLnBrk="0" hangingPunct="1">
              <a:lnSpc>
                <a:spcPct val="100000"/>
              </a:lnSpc>
              <a:spcBef>
                <a:spcPct val="0"/>
              </a:spcBef>
              <a:spcAft>
                <a:spcPct val="0"/>
              </a:spcAft>
              <a:buClrTx/>
              <a:buSzTx/>
              <a:buFontTx/>
              <a:buNone/>
              <a:defRPr/>
            </a:pPr>
            <a:r>
              <a:rPr kumimoji="0" lang="es-HN" sz="525" b="1" i="1" u="none" strike="noStrike" kern="0" cap="none" spc="0" normalizeH="0" baseline="0" noProof="0">
                <a:ln>
                  <a:noFill/>
                </a:ln>
                <a:solidFill>
                  <a:prstClr val="white">
                    <a:lumMod val="65000"/>
                  </a:prstClr>
                </a:solidFill>
                <a:effectLst/>
                <a:uLnTx/>
                <a:uFillTx/>
              </a:rPr>
              <a:t>of</a:t>
            </a:r>
            <a:endParaRPr kumimoji="0" lang="es-ES" sz="525" b="1" i="1" u="none" strike="noStrike" kern="0" cap="none" spc="0" normalizeH="0" baseline="0" noProof="0">
              <a:ln>
                <a:noFill/>
              </a:ln>
              <a:solidFill>
                <a:prstClr val="white">
                  <a:lumMod val="65000"/>
                </a:prstClr>
              </a:solidFill>
              <a:effectLst/>
              <a:uLnTx/>
              <a:uFillTx/>
            </a:endParaRPr>
          </a:p>
        </p:txBody>
      </p:sp>
      <p:sp>
        <p:nvSpPr>
          <p:cNvPr id="30" name="38 CuadroTexto">
            <a:extLst>
              <a:ext uri="{FF2B5EF4-FFF2-40B4-BE49-F238E27FC236}">
                <a16:creationId xmlns:a16="http://schemas.microsoft.com/office/drawing/2014/main" id="{0D978C8C-1A12-45D4-8B31-C56CE9707193}"/>
              </a:ext>
            </a:extLst>
          </p:cNvPr>
          <p:cNvSpPr txBox="1"/>
          <p:nvPr userDrawn="1"/>
        </p:nvSpPr>
        <p:spPr>
          <a:xfrm>
            <a:off x="8504807" y="4890510"/>
            <a:ext cx="176350" cy="230832"/>
          </a:xfrm>
          <a:prstGeom prst="rect">
            <a:avLst/>
          </a:prstGeom>
          <a:noFill/>
        </p:spPr>
        <p:txBody>
          <a:bodyPr wrap="square">
            <a:spAutoFit/>
          </a:bodyPr>
          <a:lstStyle/>
          <a:p>
            <a:pPr algn="ctr">
              <a:defRPr/>
            </a:pPr>
            <a:r>
              <a:rPr lang="en-US" altLang="zh-CN" sz="450" b="1">
                <a:solidFill>
                  <a:prstClr val="white">
                    <a:lumMod val="50000"/>
                  </a:prstClr>
                </a:solidFill>
                <a:latin typeface="Arial Unicode MS" panose="020b0604020202020204" pitchFamily="34" charset="-122"/>
                <a:ea typeface="Arial Unicode MS" panose="020b0604020202020204" pitchFamily="34" charset="-122"/>
                <a:cs typeface="Arial Unicode MS" panose="020b0604020202020204" pitchFamily="34" charset="-122"/>
              </a:rPr>
              <a:t>22</a:t>
            </a:r>
            <a:endParaRPr lang="es-ES" sz="450" b="1">
              <a:solidFill>
                <a:prstClr val="white">
                  <a:lumMod val="50000"/>
                </a:prst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pic>
        <p:nvPicPr>
          <p:cNvPr id="31" name="图片 1073743875" descr="学科网 zxxk.com" title=""/>
          <p:cNvPicPr>
            <a:picLocks noChangeAspect="1"/>
          </p:cNvPicPr>
          <p:nvPr/>
        </p:nvPicPr>
        <p:blipFill>
          <a:blip r:embed="rId5" r:link="rId4"/>
          <a:stretch>
            <a:fillRect/>
          </a:stretch>
        </p:blipFill>
        <p:spPr>
          <a:xfrm>
            <a:off x="838200" y="365125"/>
            <a:ext cx="9525" cy="9525"/>
          </a:xfrm>
          <a:prstGeom prst="rect">
            <a:avLst/>
          </a:prstGeom>
          <a:noFill/>
          <a:ln>
            <a:noFill/>
            <a:miter lim="800000"/>
          </a:ln>
        </p:spPr>
      </p:pic>
    </p:spTree>
    <p:extLst>
      <p:ext uri="{BB962C8B-B14F-4D97-AF65-F5344CB8AC3E}">
        <p14:creationId xmlns:p14="http://schemas.microsoft.com/office/powerpoint/2010/main" val="3010866797"/>
      </p:ext>
    </p:extLst>
  </p:cSld>
  <p:clrMap bg1="lt1" tx1="dk1" bg2="lt2" tx2="dk2" accent1="accent1" accent2="accent2" accent3="accent3" accent4="accent4" accent5="accent5" accent6="accent6" hlink="hlink" folHlink="folHlink"/>
  <p:sldLayoutIdLst>
    <p:sldLayoutId id="2147483662" r:id="rId1"/>
    <p:sldLayoutId id="2147483663" r:id="rId2"/>
  </p:sldLayoutIdLst>
  <p:transition/>
  <p:timing/>
  <p:hf hdr="0"/>
  <p:txStyles>
    <p:titleStyle>
      <a:lvl1pPr algn="l" defTabSz="341709" rtl="0" eaLnBrk="1" latinLnBrk="0" hangingPunct="1">
        <a:lnSpc>
          <a:spcPct val="90000"/>
        </a:lnSpc>
        <a:spcBef>
          <a:spcPct val="0"/>
        </a:spcBef>
        <a:buNone/>
        <a:defRPr sz="1646" kern="1200">
          <a:solidFill>
            <a:schemeClr val="tx1"/>
          </a:solidFill>
          <a:latin typeface="+mj-lt"/>
          <a:ea typeface="+mj-ea"/>
          <a:cs typeface="+mj-cs"/>
        </a:defRPr>
      </a:lvl1pPr>
    </p:titleStyle>
    <p:bodyStyle>
      <a:lvl1pPr marL="85487" indent="-85487" algn="l" defTabSz="341709" rtl="0" eaLnBrk="1" latinLnBrk="0" hangingPunct="1">
        <a:lnSpc>
          <a:spcPct val="90000"/>
        </a:lnSpc>
        <a:spcBef>
          <a:spcPts val="373"/>
        </a:spcBef>
        <a:buFont typeface="Arial" panose="020b0604020202020204" pitchFamily="34" charset="0"/>
        <a:buChar char="•"/>
        <a:defRPr sz="1046" kern="1200">
          <a:solidFill>
            <a:schemeClr val="tx1"/>
          </a:solidFill>
          <a:latin typeface="+mn-lt"/>
          <a:ea typeface="+mn-ea"/>
          <a:cs typeface="+mn-cs"/>
        </a:defRPr>
      </a:lvl1pPr>
      <a:lvl2pPr marL="256461" indent="-85487" algn="l" defTabSz="341709" rtl="0" eaLnBrk="1" latinLnBrk="0" hangingPunct="1">
        <a:lnSpc>
          <a:spcPct val="90000"/>
        </a:lnSpc>
        <a:spcBef>
          <a:spcPts val="188"/>
        </a:spcBef>
        <a:buFont typeface="Arial" panose="020b0604020202020204" pitchFamily="34" charset="0"/>
        <a:buChar char="•"/>
        <a:defRPr sz="898" kern="1200">
          <a:solidFill>
            <a:schemeClr val="tx1"/>
          </a:solidFill>
          <a:latin typeface="+mn-lt"/>
          <a:ea typeface="+mn-ea"/>
          <a:cs typeface="+mn-cs"/>
        </a:defRPr>
      </a:lvl2pPr>
      <a:lvl3pPr marL="427434" indent="-85487" algn="l" defTabSz="341709" rtl="0" eaLnBrk="1" latinLnBrk="0" hangingPunct="1">
        <a:lnSpc>
          <a:spcPct val="90000"/>
        </a:lnSpc>
        <a:spcBef>
          <a:spcPts val="188"/>
        </a:spcBef>
        <a:buFont typeface="Arial" panose="020b0604020202020204" pitchFamily="34" charset="0"/>
        <a:buChar char="•"/>
        <a:defRPr sz="748" kern="1200">
          <a:solidFill>
            <a:schemeClr val="tx1"/>
          </a:solidFill>
          <a:latin typeface="+mn-lt"/>
          <a:ea typeface="+mn-ea"/>
          <a:cs typeface="+mn-cs"/>
        </a:defRPr>
      </a:lvl3pPr>
      <a:lvl4pPr marL="598408" indent="-85487" algn="l" defTabSz="341709" rtl="0" eaLnBrk="1" latinLnBrk="0" hangingPunct="1">
        <a:lnSpc>
          <a:spcPct val="90000"/>
        </a:lnSpc>
        <a:spcBef>
          <a:spcPts val="188"/>
        </a:spcBef>
        <a:buFont typeface="Arial" panose="020b0604020202020204" pitchFamily="34" charset="0"/>
        <a:buChar char="•"/>
        <a:defRPr sz="673" kern="1200">
          <a:solidFill>
            <a:schemeClr val="tx1"/>
          </a:solidFill>
          <a:latin typeface="+mn-lt"/>
          <a:ea typeface="+mn-ea"/>
          <a:cs typeface="+mn-cs"/>
        </a:defRPr>
      </a:lvl4pPr>
      <a:lvl5pPr marL="769382" indent="-85487" algn="l" defTabSz="341709" rtl="0" eaLnBrk="1" latinLnBrk="0" hangingPunct="1">
        <a:lnSpc>
          <a:spcPct val="90000"/>
        </a:lnSpc>
        <a:spcBef>
          <a:spcPts val="188"/>
        </a:spcBef>
        <a:buFont typeface="Arial" panose="020b0604020202020204" pitchFamily="34" charset="0"/>
        <a:buChar char="•"/>
        <a:defRPr sz="673" kern="1200">
          <a:solidFill>
            <a:schemeClr val="tx1"/>
          </a:solidFill>
          <a:latin typeface="+mn-lt"/>
          <a:ea typeface="+mn-ea"/>
          <a:cs typeface="+mn-cs"/>
        </a:defRPr>
      </a:lvl5pPr>
      <a:lvl6pPr marL="940356" indent="-85487" algn="l" defTabSz="341709" rtl="0" eaLnBrk="1" latinLnBrk="0" hangingPunct="1">
        <a:lnSpc>
          <a:spcPct val="90000"/>
        </a:lnSpc>
        <a:spcBef>
          <a:spcPts val="188"/>
        </a:spcBef>
        <a:buFont typeface="Arial" panose="020b0604020202020204" pitchFamily="34" charset="0"/>
        <a:buChar char="•"/>
        <a:defRPr sz="673" kern="1200">
          <a:solidFill>
            <a:schemeClr val="tx1"/>
          </a:solidFill>
          <a:latin typeface="+mn-lt"/>
          <a:ea typeface="+mn-ea"/>
          <a:cs typeface="+mn-cs"/>
        </a:defRPr>
      </a:lvl6pPr>
      <a:lvl7pPr marL="1111329" indent="-85487" algn="l" defTabSz="341709" rtl="0" eaLnBrk="1" latinLnBrk="0" hangingPunct="1">
        <a:lnSpc>
          <a:spcPct val="90000"/>
        </a:lnSpc>
        <a:spcBef>
          <a:spcPts val="188"/>
        </a:spcBef>
        <a:buFont typeface="Arial" panose="020b0604020202020204" pitchFamily="34" charset="0"/>
        <a:buChar char="•"/>
        <a:defRPr sz="673" kern="1200">
          <a:solidFill>
            <a:schemeClr val="tx1"/>
          </a:solidFill>
          <a:latin typeface="+mn-lt"/>
          <a:ea typeface="+mn-ea"/>
          <a:cs typeface="+mn-cs"/>
        </a:defRPr>
      </a:lvl7pPr>
      <a:lvl8pPr marL="1282303" indent="-85487" algn="l" defTabSz="341709" rtl="0" eaLnBrk="1" latinLnBrk="0" hangingPunct="1">
        <a:lnSpc>
          <a:spcPct val="90000"/>
        </a:lnSpc>
        <a:spcBef>
          <a:spcPts val="188"/>
        </a:spcBef>
        <a:buFont typeface="Arial" panose="020b0604020202020204" pitchFamily="34" charset="0"/>
        <a:buChar char="•"/>
        <a:defRPr sz="673" kern="1200">
          <a:solidFill>
            <a:schemeClr val="tx1"/>
          </a:solidFill>
          <a:latin typeface="+mn-lt"/>
          <a:ea typeface="+mn-ea"/>
          <a:cs typeface="+mn-cs"/>
        </a:defRPr>
      </a:lvl8pPr>
      <a:lvl9pPr marL="1453277" indent="-85487" algn="l" defTabSz="341709" rtl="0" eaLnBrk="1" latinLnBrk="0" hangingPunct="1">
        <a:lnSpc>
          <a:spcPct val="90000"/>
        </a:lnSpc>
        <a:spcBef>
          <a:spcPts val="188"/>
        </a:spcBef>
        <a:buFont typeface="Arial" panose="020b0604020202020204" pitchFamily="34" charset="0"/>
        <a:buChar char="•"/>
        <a:defRPr sz="673" kern="1200">
          <a:solidFill>
            <a:schemeClr val="tx1"/>
          </a:solidFill>
          <a:latin typeface="+mn-lt"/>
          <a:ea typeface="+mn-ea"/>
          <a:cs typeface="+mn-cs"/>
        </a:defRPr>
      </a:lvl9pPr>
    </p:bodyStyle>
    <p:otherStyle>
      <a:defPPr>
        <a:defRPr lang="zh-CN"/>
      </a:defPPr>
      <a:lvl1pPr marL="0" algn="l" defTabSz="341709" rtl="0" eaLnBrk="1" latinLnBrk="0" hangingPunct="1">
        <a:defRPr sz="673" kern="1200">
          <a:solidFill>
            <a:schemeClr val="tx1"/>
          </a:solidFill>
          <a:latin typeface="+mn-lt"/>
          <a:ea typeface="+mn-ea"/>
          <a:cs typeface="+mn-cs"/>
        </a:defRPr>
      </a:lvl1pPr>
      <a:lvl2pPr marL="170974" algn="l" defTabSz="341709" rtl="0" eaLnBrk="1" latinLnBrk="0" hangingPunct="1">
        <a:defRPr sz="673" kern="1200">
          <a:solidFill>
            <a:schemeClr val="tx1"/>
          </a:solidFill>
          <a:latin typeface="+mn-lt"/>
          <a:ea typeface="+mn-ea"/>
          <a:cs typeface="+mn-cs"/>
        </a:defRPr>
      </a:lvl2pPr>
      <a:lvl3pPr marL="341948" algn="l" defTabSz="341709" rtl="0" eaLnBrk="1" latinLnBrk="0" hangingPunct="1">
        <a:defRPr sz="673" kern="1200">
          <a:solidFill>
            <a:schemeClr val="tx1"/>
          </a:solidFill>
          <a:latin typeface="+mn-lt"/>
          <a:ea typeface="+mn-ea"/>
          <a:cs typeface="+mn-cs"/>
        </a:defRPr>
      </a:lvl3pPr>
      <a:lvl4pPr marL="512921" algn="l" defTabSz="341709" rtl="0" eaLnBrk="1" latinLnBrk="0" hangingPunct="1">
        <a:defRPr sz="673" kern="1200">
          <a:solidFill>
            <a:schemeClr val="tx1"/>
          </a:solidFill>
          <a:latin typeface="+mn-lt"/>
          <a:ea typeface="+mn-ea"/>
          <a:cs typeface="+mn-cs"/>
        </a:defRPr>
      </a:lvl4pPr>
      <a:lvl5pPr marL="683895" algn="l" defTabSz="341709" rtl="0" eaLnBrk="1" latinLnBrk="0" hangingPunct="1">
        <a:defRPr sz="673" kern="1200">
          <a:solidFill>
            <a:schemeClr val="tx1"/>
          </a:solidFill>
          <a:latin typeface="+mn-lt"/>
          <a:ea typeface="+mn-ea"/>
          <a:cs typeface="+mn-cs"/>
        </a:defRPr>
      </a:lvl5pPr>
      <a:lvl6pPr marL="854869" algn="l" defTabSz="341709" rtl="0" eaLnBrk="1" latinLnBrk="0" hangingPunct="1">
        <a:defRPr sz="673" kern="1200">
          <a:solidFill>
            <a:schemeClr val="tx1"/>
          </a:solidFill>
          <a:latin typeface="+mn-lt"/>
          <a:ea typeface="+mn-ea"/>
          <a:cs typeface="+mn-cs"/>
        </a:defRPr>
      </a:lvl6pPr>
      <a:lvl7pPr marL="1025843" algn="l" defTabSz="341709" rtl="0" eaLnBrk="1" latinLnBrk="0" hangingPunct="1">
        <a:defRPr sz="673" kern="1200">
          <a:solidFill>
            <a:schemeClr val="tx1"/>
          </a:solidFill>
          <a:latin typeface="+mn-lt"/>
          <a:ea typeface="+mn-ea"/>
          <a:cs typeface="+mn-cs"/>
        </a:defRPr>
      </a:lvl7pPr>
      <a:lvl8pPr marL="1196816" algn="l" defTabSz="341709" rtl="0" eaLnBrk="1" latinLnBrk="0" hangingPunct="1">
        <a:defRPr sz="673" kern="1200">
          <a:solidFill>
            <a:schemeClr val="tx1"/>
          </a:solidFill>
          <a:latin typeface="+mn-lt"/>
          <a:ea typeface="+mn-ea"/>
          <a:cs typeface="+mn-cs"/>
        </a:defRPr>
      </a:lvl8pPr>
      <a:lvl9pPr marL="1367790" algn="l" defTabSz="341709" rtl="0" eaLnBrk="1" latinLnBrk="0" hangingPunct="1">
        <a:defRPr sz="673"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notesSlide" Target="../notesSlides/notesSlide1.xml" /><Relationship Id="rId3" Type="http://schemas.openxmlformats.org/officeDocument/2006/relationships/image" Target="../media/image4.gif"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xml" /><Relationship Id="rId3" Type="http://schemas.openxmlformats.org/officeDocument/2006/relationships/tags" Target="../tags/tag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5.emf" /><Relationship Id="rId3" Type="http://schemas.openxmlformats.org/officeDocument/2006/relationships/image" Target="../media/image6.png" /><Relationship Id="rId4" Type="http://schemas.openxmlformats.org/officeDocument/2006/relationships/image" Target="../media/image7.png" /><Relationship Id="rId5" Type="http://schemas.microsoft.com/office/2007/relationships/hdphoto" Target="../media/image8.wdp"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9.png" /><Relationship Id="rId3" Type="http://schemas.openxmlformats.org/officeDocument/2006/relationships/image" Target="../media/image10.png" /><Relationship Id="rId4" Type="http://schemas.openxmlformats.org/officeDocument/2006/relationships/image" Target="../media/image11.png" /><Relationship Id="rId5" Type="http://schemas.microsoft.com/office/2007/relationships/hdphoto" Target="../media/image12.wdp"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4.xml" /><Relationship Id="rId3" Type="http://schemas.openxmlformats.org/officeDocument/2006/relationships/image" Target="../media/image13.jpeg" /><Relationship Id="rId4" Type="http://schemas.openxmlformats.org/officeDocument/2006/relationships/tags" Target="../tags/tag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rgbClr val="895C25"/>
        </a:solidFill>
        <a:effectLst/>
      </p:bgPr>
    </p:bg>
    <p:spTree>
      <p:nvGrpSpPr>
        <p:cNvPr id="1" name=""/>
        <p:cNvGrpSpPr/>
        <p:nvPr/>
      </p:nvGrpSpPr>
      <p:grpSpPr>
        <a:xfrm>
          <a:off x="0" y="0"/>
          <a:ext cx="0" cy="0"/>
        </a:xfrm>
      </p:grpSpPr>
      <p:sp>
        <p:nvSpPr>
          <p:cNvPr id="8" name="矩形 7" title=""/>
          <p:cNvSpPr/>
          <p:nvPr/>
        </p:nvSpPr>
        <p:spPr>
          <a:xfrm>
            <a:off x="4419600" y="1563256"/>
            <a:ext cx="4519173" cy="923330"/>
          </a:xfrm>
          <a:prstGeom prst="rect">
            <a:avLst/>
          </a:prstGeom>
        </p:spPr>
        <p:txBody>
          <a:bodyPr wrap="square">
            <a:spAutoFit/>
          </a:bodyPr>
          <a:lstStyle/>
          <a:p>
            <a:r>
              <a:rPr lang="zh-CN" altLang="en-US" sz="5400" b="1" spc="100">
                <a:solidFill>
                  <a:srgbClr val="FFFF00"/>
                </a:solidFill>
                <a:latin typeface="微软雅黑" panose="020b0503020204020204" pitchFamily="34" charset="-122"/>
                <a:ea typeface="微软雅黑" panose="020b0503020204020204" pitchFamily="34" charset="-122"/>
              </a:rPr>
              <a:t>史学素养与</a:t>
            </a:r>
          </a:p>
        </p:txBody>
      </p:sp>
      <p:sp>
        <p:nvSpPr>
          <p:cNvPr id="7" name="矩形 6" title="">
            <a:extLst>
              <a:ext uri="{FF2B5EF4-FFF2-40B4-BE49-F238E27FC236}">
                <a16:creationId xmlns:a16="http://schemas.microsoft.com/office/drawing/2014/main" id="{2EC1140C-854F-4942-9A99-42DF298E57B9}"/>
              </a:ext>
            </a:extLst>
          </p:cNvPr>
          <p:cNvSpPr/>
          <p:nvPr/>
        </p:nvSpPr>
        <p:spPr>
          <a:xfrm>
            <a:off x="4419600" y="2468177"/>
            <a:ext cx="4155462" cy="923330"/>
          </a:xfrm>
          <a:prstGeom prst="rect">
            <a:avLst/>
          </a:prstGeom>
        </p:spPr>
        <p:txBody>
          <a:bodyPr wrap="square">
            <a:spAutoFit/>
          </a:bodyPr>
          <a:lstStyle/>
          <a:p>
            <a:r>
              <a:rPr lang="zh-CN" altLang="en-US" sz="5400" b="1" spc="100">
                <a:solidFill>
                  <a:srgbClr val="FCF3F1"/>
                </a:solidFill>
                <a:latin typeface="微软雅黑" panose="020b0503020204020204" pitchFamily="34" charset="-122"/>
                <a:ea typeface="微软雅黑" panose="020b0503020204020204" pitchFamily="34" charset="-122"/>
              </a:rPr>
              <a:t>史学理论</a:t>
            </a:r>
          </a:p>
        </p:txBody>
      </p:sp>
      <p:pic>
        <p:nvPicPr>
          <p:cNvPr id="1026" name="Picture 2" title="">
            <a:extLst>
              <a:ext uri="{FF2B5EF4-FFF2-40B4-BE49-F238E27FC236}">
                <a16:creationId xmlns:a16="http://schemas.microsoft.com/office/drawing/2014/main" id="{B8E820B4-F7DF-4290-B76A-1A2FEFEEFCC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04800" y="1123950"/>
            <a:ext cx="3687145" cy="31575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7" name="菱形 16" title="">
            <a:extLst>
              <a:ext uri="{FF2B5EF4-FFF2-40B4-BE49-F238E27FC236}">
                <a16:creationId xmlns:a16="http://schemas.microsoft.com/office/drawing/2014/main" id="{894CC42E-136C-4B0B-A3EA-5518A8B5DB37}"/>
              </a:ext>
            </a:extLst>
          </p:cNvPr>
          <p:cNvSpPr/>
          <p:nvPr/>
        </p:nvSpPr>
        <p:spPr>
          <a:xfrm>
            <a:off x="304800" y="209550"/>
            <a:ext cx="304800" cy="304800"/>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title="">
            <a:extLst>
              <a:ext uri="{FF2B5EF4-FFF2-40B4-BE49-F238E27FC236}">
                <a16:creationId xmlns:a16="http://schemas.microsoft.com/office/drawing/2014/main" id="{D9D1A0C0-28A9-4EA7-88F7-210BF69D343E}"/>
              </a:ext>
            </a:extLst>
          </p:cNvPr>
          <p:cNvSpPr txBox="1"/>
          <p:nvPr/>
        </p:nvSpPr>
        <p:spPr>
          <a:xfrm>
            <a:off x="685800" y="209550"/>
            <a:ext cx="2286000" cy="369332"/>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历史与历史学</a:t>
            </a:r>
          </a:p>
        </p:txBody>
      </p:sp>
      <p:sp>
        <p:nvSpPr>
          <p:cNvPr id="9" name="文本框 8" title="">
            <a:extLst>
              <a:ext uri="{FF2B5EF4-FFF2-40B4-BE49-F238E27FC236}">
                <a16:creationId xmlns:a16="http://schemas.microsoft.com/office/drawing/2014/main" id="{09478775-C1F2-4CBC-A513-B0044851EB6A}"/>
              </a:ext>
            </a:extLst>
          </p:cNvPr>
          <p:cNvSpPr txBox="1"/>
          <p:nvPr/>
        </p:nvSpPr>
        <p:spPr>
          <a:xfrm>
            <a:off x="336176" y="2495550"/>
            <a:ext cx="8534400" cy="2246769"/>
          </a:xfrm>
          <a:prstGeom prst="rect">
            <a:avLst/>
          </a:prstGeom>
          <a:noFill/>
        </p:spPr>
        <p:txBody>
          <a:bodyPr wrap="square" rtlCol="0">
            <a:spAutoFit/>
          </a:bodyPr>
          <a:lstStyle/>
          <a:p>
            <a:pPr marL="571500" indent="-571500" defTabSz="457200">
              <a:buFont typeface="Wingdings" panose="05000000000000000000" pitchFamily="2" charset="2"/>
              <a:buChar char="Ø"/>
            </a:pPr>
            <a:r>
              <a:rPr lang="zh-CN" altLang="en-US" sz="4000" b="1">
                <a:solidFill>
                  <a:srgbClr val="C00000"/>
                </a:solidFill>
                <a:latin typeface="华文中宋" panose="02010600040101010101" pitchFamily="2" charset="-122"/>
                <a:ea typeface="华文中宋" panose="02010600040101010101" pitchFamily="2" charset="-122"/>
                <a:cs typeface="微软雅黑" panose="020b0503020204020204" charset="-122"/>
                <a:sym typeface="+mn-ea"/>
              </a:rPr>
              <a:t>历史学</a:t>
            </a:r>
            <a:endParaRPr lang="en-US" altLang="zh-CN" sz="4000" b="1">
              <a:solidFill>
                <a:srgbClr val="C00000"/>
              </a:solidFill>
              <a:latin typeface="华文中宋" panose="02010600040101010101" pitchFamily="2" charset="-122"/>
              <a:ea typeface="华文中宋" panose="02010600040101010101" pitchFamily="2" charset="-122"/>
              <a:cs typeface="微软雅黑" panose="020b0503020204020204" charset="-122"/>
              <a:sym typeface="+mn-ea"/>
            </a:endParaRPr>
          </a:p>
          <a:p>
            <a:pPr defTabSz="457200"/>
            <a:r>
              <a:rPr lang="zh-CN" altLang="en-US" sz="2000">
                <a:solidFill>
                  <a:prstClr val="black"/>
                </a:solidFill>
                <a:latin typeface="华文中宋" panose="02010600040101010101" pitchFamily="2" charset="-122"/>
                <a:ea typeface="华文中宋" panose="02010600040101010101" pitchFamily="2" charset="-122"/>
                <a:cs typeface="微软雅黑" panose="020b0503020204020204" charset="-122"/>
                <a:sym typeface="+mn-ea"/>
              </a:rPr>
              <a:t>历史学</a:t>
            </a:r>
            <a:r>
              <a:rPr lang="zh-CN" altLang="en-US" sz="2000">
                <a:solidFill>
                  <a:srgbClr val="0070C0"/>
                </a:solidFill>
                <a:latin typeface="华文中宋" panose="02010600040101010101" pitchFamily="2" charset="-122"/>
                <a:ea typeface="华文中宋" panose="02010600040101010101" pitchFamily="2" charset="-122"/>
                <a:cs typeface="微软雅黑" panose="020b0503020204020204" charset="-122"/>
                <a:sym typeface="+mn-ea"/>
              </a:rPr>
              <a:t>研究的是人类社会发展的历程及其规律</a:t>
            </a:r>
            <a:r>
              <a:rPr lang="zh-CN" altLang="en-US" sz="2000">
                <a:solidFill>
                  <a:prstClr val="black"/>
                </a:solidFill>
                <a:latin typeface="华文中宋" panose="02010600040101010101" pitchFamily="2" charset="-122"/>
                <a:ea typeface="华文中宋" panose="02010600040101010101" pitchFamily="2" charset="-122"/>
                <a:cs typeface="微软雅黑" panose="020b0503020204020204" charset="-122"/>
                <a:sym typeface="+mn-ea"/>
              </a:rPr>
              <a:t>。探究</a:t>
            </a:r>
            <a:r>
              <a:rPr lang="zh-CN" altLang="en-US" sz="2000">
                <a:solidFill>
                  <a:srgbClr val="0070C0"/>
                </a:solidFill>
                <a:latin typeface="华文中宋" panose="02010600040101010101" pitchFamily="2" charset="-122"/>
                <a:ea typeface="华文中宋" panose="02010600040101010101" pitchFamily="2" charset="-122"/>
                <a:cs typeface="微软雅黑" panose="020b0503020204020204" charset="-122"/>
                <a:sym typeface="+mn-ea"/>
              </a:rPr>
              <a:t>历史的真相</a:t>
            </a:r>
            <a:r>
              <a:rPr lang="zh-CN" altLang="en-US" sz="2000">
                <a:solidFill>
                  <a:prstClr val="black"/>
                </a:solidFill>
                <a:latin typeface="华文中宋" panose="02010600040101010101" pitchFamily="2" charset="-122"/>
                <a:ea typeface="华文中宋" panose="02010600040101010101" pitchFamily="2" charset="-122"/>
                <a:cs typeface="微软雅黑" panose="020b0503020204020204" charset="-122"/>
                <a:sym typeface="+mn-ea"/>
              </a:rPr>
              <a:t>，对历史进行</a:t>
            </a:r>
            <a:r>
              <a:rPr lang="zh-CN" altLang="en-US" sz="2000">
                <a:solidFill>
                  <a:srgbClr val="0070C0"/>
                </a:solidFill>
                <a:latin typeface="华文中宋" panose="02010600040101010101" pitchFamily="2" charset="-122"/>
                <a:ea typeface="华文中宋" panose="02010600040101010101" pitchFamily="2" charset="-122"/>
                <a:cs typeface="微软雅黑" panose="020b0503020204020204" charset="-122"/>
                <a:sym typeface="+mn-ea"/>
              </a:rPr>
              <a:t>实事求是</a:t>
            </a:r>
            <a:r>
              <a:rPr lang="zh-CN" altLang="en-US" sz="2000">
                <a:solidFill>
                  <a:prstClr val="black"/>
                </a:solidFill>
                <a:latin typeface="华文中宋" panose="02010600040101010101" pitchFamily="2" charset="-122"/>
                <a:ea typeface="华文中宋" panose="02010600040101010101" pitchFamily="2" charset="-122"/>
                <a:cs typeface="微软雅黑" panose="020b0503020204020204" charset="-122"/>
                <a:sym typeface="+mn-ea"/>
              </a:rPr>
              <a:t>的阐释，是历史学的科学价值所在。进行历史探究，不仅要对历史有着浓厚的兴趣和探索的精神，而且要具有关注人类历史命运的</a:t>
            </a:r>
            <a:r>
              <a:rPr lang="zh-CN" altLang="en-US" sz="2000">
                <a:solidFill>
                  <a:srgbClr val="0070C0"/>
                </a:solidFill>
                <a:latin typeface="华文中宋" panose="02010600040101010101" pitchFamily="2" charset="-122"/>
                <a:ea typeface="华文中宋" panose="02010600040101010101" pitchFamily="2" charset="-122"/>
                <a:cs typeface="微软雅黑" panose="020b0503020204020204" charset="-122"/>
                <a:sym typeface="+mn-ea"/>
              </a:rPr>
              <a:t>人文情怀</a:t>
            </a:r>
            <a:r>
              <a:rPr lang="zh-CN" altLang="en-US" sz="2000">
                <a:solidFill>
                  <a:prstClr val="black"/>
                </a:solidFill>
                <a:latin typeface="华文中宋" panose="02010600040101010101" pitchFamily="2" charset="-122"/>
                <a:ea typeface="华文中宋" panose="02010600040101010101" pitchFamily="2" charset="-122"/>
                <a:cs typeface="微软雅黑" panose="020b0503020204020204" charset="-122"/>
                <a:sym typeface="+mn-ea"/>
              </a:rPr>
              <a:t>，对历史持有</a:t>
            </a:r>
            <a:r>
              <a:rPr lang="zh-CN" altLang="en-US" sz="2000">
                <a:solidFill>
                  <a:srgbClr val="0070C0"/>
                </a:solidFill>
                <a:latin typeface="华文中宋" panose="02010600040101010101" pitchFamily="2" charset="-122"/>
                <a:ea typeface="华文中宋" panose="02010600040101010101" pitchFamily="2" charset="-122"/>
                <a:cs typeface="微软雅黑" panose="020b0503020204020204" charset="-122"/>
                <a:sym typeface="+mn-ea"/>
              </a:rPr>
              <a:t>严谨</a:t>
            </a:r>
            <a:r>
              <a:rPr lang="zh-CN" altLang="en-US" sz="2000">
                <a:solidFill>
                  <a:prstClr val="black"/>
                </a:solidFill>
                <a:latin typeface="华文中宋" panose="02010600040101010101" pitchFamily="2" charset="-122"/>
                <a:ea typeface="华文中宋" panose="02010600040101010101" pitchFamily="2" charset="-122"/>
                <a:cs typeface="微软雅黑" panose="020b0503020204020204" charset="-122"/>
                <a:sym typeface="+mn-ea"/>
              </a:rPr>
              <a:t>的科学态度和真诚的敬畏之心，还要具备必要的史学方面的常识。                    </a:t>
            </a:r>
            <a:r>
              <a:rPr lang="en-US" altLang="zh-CN" sz="2000">
                <a:solidFill>
                  <a:prstClr val="black"/>
                </a:solidFill>
                <a:latin typeface="华文中宋" panose="02010600040101010101" pitchFamily="2" charset="-122"/>
                <a:ea typeface="华文中宋" panose="02010600040101010101" pitchFamily="2" charset="-122"/>
                <a:cs typeface="微软雅黑" panose="020b0503020204020204" charset="-122"/>
                <a:sym typeface="+mn-ea"/>
              </a:rPr>
              <a:t>——</a:t>
            </a:r>
            <a:r>
              <a:rPr lang="zh-CN" altLang="en-US" sz="1600">
                <a:latin typeface="楷体" panose="02010609060101010101" pitchFamily="49" charset="-122"/>
                <a:ea typeface="楷体" panose="02010609060101010101" pitchFamily="49" charset="-122"/>
                <a:cs typeface="方正北魏楷书简体" panose="03000509000000000000" charset="-122"/>
                <a:sym typeface="+mn-ea"/>
              </a:rPr>
              <a:t>《普通高中历史课程标准（</a:t>
            </a:r>
            <a:r>
              <a:rPr lang="en-US" altLang="zh-CN" sz="1600">
                <a:latin typeface="楷体" panose="02010609060101010101" pitchFamily="49" charset="-122"/>
                <a:ea typeface="楷体" panose="02010609060101010101" pitchFamily="49" charset="-122"/>
                <a:cs typeface="方正北魏楷书简体" panose="03000509000000000000" charset="-122"/>
                <a:sym typeface="+mn-ea"/>
              </a:rPr>
              <a:t>2017</a:t>
            </a:r>
            <a:r>
              <a:rPr lang="zh-CN" altLang="en-US" sz="1600">
                <a:latin typeface="楷体" panose="02010609060101010101" pitchFamily="49" charset="-122"/>
                <a:ea typeface="楷体" panose="02010609060101010101" pitchFamily="49" charset="-122"/>
                <a:cs typeface="方正北魏楷书简体" panose="03000509000000000000" charset="-122"/>
                <a:sym typeface="+mn-ea"/>
              </a:rPr>
              <a:t>版</a:t>
            </a:r>
            <a:r>
              <a:rPr lang="en-US" altLang="zh-CN" sz="1600">
                <a:latin typeface="楷体" panose="02010609060101010101" pitchFamily="49" charset="-122"/>
                <a:ea typeface="楷体" panose="02010609060101010101" pitchFamily="49" charset="-122"/>
                <a:cs typeface="方正北魏楷书简体" panose="03000509000000000000" charset="-122"/>
                <a:sym typeface="+mn-ea"/>
              </a:rPr>
              <a:t>2020</a:t>
            </a:r>
            <a:r>
              <a:rPr lang="zh-CN" altLang="en-US" sz="1600">
                <a:latin typeface="楷体" panose="02010609060101010101" pitchFamily="49" charset="-122"/>
                <a:ea typeface="楷体" panose="02010609060101010101" pitchFamily="49" charset="-122"/>
                <a:cs typeface="方正北魏楷书简体" panose="03000509000000000000" charset="-122"/>
                <a:sym typeface="+mn-ea"/>
              </a:rPr>
              <a:t>修订）</a:t>
            </a:r>
            <a:endParaRPr lang="zh-CN" altLang="en-US" sz="1600">
              <a:latin typeface="楷体" panose="02010609060101010101" pitchFamily="49" charset="-122"/>
              <a:ea typeface="楷体" panose="02010609060101010101" pitchFamily="49" charset="-122"/>
            </a:endParaRPr>
          </a:p>
        </p:txBody>
      </p:sp>
      <p:sp>
        <p:nvSpPr>
          <p:cNvPr id="205" name="文本框 204" title="">
            <a:extLst>
              <a:ext uri="{FF2B5EF4-FFF2-40B4-BE49-F238E27FC236}">
                <a16:creationId xmlns:a16="http://schemas.microsoft.com/office/drawing/2014/main" id="{C066D51C-24D6-42D3-8E7A-B533B088766F}"/>
              </a:ext>
            </a:extLst>
          </p:cNvPr>
          <p:cNvSpPr txBox="1"/>
          <p:nvPr/>
        </p:nvSpPr>
        <p:spPr>
          <a:xfrm>
            <a:off x="336176" y="810964"/>
            <a:ext cx="8534400" cy="1323439"/>
          </a:xfrm>
          <a:prstGeom prst="rect">
            <a:avLst/>
          </a:prstGeom>
          <a:noFill/>
        </p:spPr>
        <p:txBody>
          <a:bodyPr wrap="square" rtlCol="0">
            <a:spAutoFit/>
          </a:bodyPr>
          <a:lstStyle/>
          <a:p>
            <a:pPr marL="571500" indent="-571500" defTabSz="457200">
              <a:buFont typeface="Wingdings" panose="05000000000000000000" pitchFamily="2" charset="2"/>
              <a:buChar char="Ø"/>
            </a:pPr>
            <a:r>
              <a:rPr lang="zh-CN" altLang="en-US" sz="4000" b="1">
                <a:solidFill>
                  <a:schemeClr val="accent1"/>
                </a:solidFill>
                <a:latin typeface="华文中宋" panose="02010600040101010101" pitchFamily="2" charset="-122"/>
                <a:ea typeface="华文中宋" panose="02010600040101010101" pitchFamily="2" charset="-122"/>
                <a:cs typeface="微软雅黑" panose="020b0503020204020204" charset="-122"/>
                <a:sym typeface="+mn-ea"/>
              </a:rPr>
              <a:t>历史</a:t>
            </a:r>
            <a:endParaRPr lang="en-US" altLang="zh-CN" sz="4000" b="1">
              <a:solidFill>
                <a:schemeClr val="accent1"/>
              </a:solidFill>
              <a:latin typeface="华文中宋" panose="02010600040101010101" pitchFamily="2" charset="-122"/>
              <a:ea typeface="华文中宋" panose="02010600040101010101" pitchFamily="2" charset="-122"/>
              <a:cs typeface="微软雅黑" panose="020b0503020204020204" charset="-122"/>
              <a:sym typeface="+mn-ea"/>
            </a:endParaRPr>
          </a:p>
          <a:p>
            <a:pPr defTabSz="457200"/>
            <a:r>
              <a:rPr lang="zh-CN" altLang="en-US" sz="2000">
                <a:solidFill>
                  <a:prstClr val="black"/>
                </a:solidFill>
                <a:latin typeface="华文中宋" panose="02010600040101010101" pitchFamily="2" charset="-122"/>
                <a:ea typeface="华文中宋" panose="02010600040101010101" pitchFamily="2" charset="-122"/>
                <a:cs typeface="微软雅黑" panose="020b0503020204020204" charset="-122"/>
                <a:sym typeface="+mn-ea"/>
              </a:rPr>
              <a:t>历史，是指</a:t>
            </a:r>
            <a:r>
              <a:rPr lang="zh-CN" altLang="en-US" sz="2000">
                <a:solidFill>
                  <a:srgbClr val="D3070C"/>
                </a:solidFill>
                <a:latin typeface="华文中宋" panose="02010600040101010101" pitchFamily="2" charset="-122"/>
                <a:ea typeface="华文中宋" panose="02010600040101010101" pitchFamily="2" charset="-122"/>
                <a:cs typeface="微软雅黑" panose="020b0503020204020204" charset="-122"/>
                <a:sym typeface="+mn-ea"/>
              </a:rPr>
              <a:t>过去发生的事情</a:t>
            </a:r>
            <a:r>
              <a:rPr lang="zh-CN" altLang="en-US" sz="2000">
                <a:solidFill>
                  <a:prstClr val="black"/>
                </a:solidFill>
                <a:latin typeface="华文中宋" panose="02010600040101010101" pitchFamily="2" charset="-122"/>
                <a:ea typeface="华文中宋" panose="02010600040101010101" pitchFamily="2" charset="-122"/>
                <a:cs typeface="微软雅黑" panose="020b0503020204020204" charset="-122"/>
                <a:sym typeface="+mn-ea"/>
              </a:rPr>
              <a:t>（任何事物的发展过程），包括自然史和人类史的总和，通常主要是指人类史。</a:t>
            </a:r>
          </a:p>
        </p:txBody>
      </p:sp>
    </p:spTree>
    <p:custDataLst>
      <p:tags r:id="rId3"/>
    </p:custDataLst>
    <p:extLst>
      <p:ext uri="{BB962C8B-B14F-4D97-AF65-F5344CB8AC3E}">
        <p14:creationId xmlns:p14="http://schemas.microsoft.com/office/powerpoint/2010/main" val="715160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
                                            <p:txEl>
                                              <p:pRg st="1" end="1"/>
                                            </p:txEl>
                                          </p:spTgt>
                                        </p:tgtEl>
                                        <p:attrNameLst>
                                          <p:attrName>style.visibility</p:attrName>
                                        </p:attrNameLst>
                                      </p:cBhvr>
                                      <p:to>
                                        <p:strVal val="visible"/>
                                      </p:to>
                                    </p:set>
                                    <p:animEffect transition="in" filter="fade">
                                      <p:cBhvr>
                                        <p:cTn id="7" dur="500"/>
                                        <p:tgtEl>
                                          <p:spTgt spid="205">
                                            <p:txEl>
                                              <p:pRg st="1" end="1"/>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6385" name="文本框 99" title="">
            <a:extLst>
              <a:ext uri="{FF2B5EF4-FFF2-40B4-BE49-F238E27FC236}">
                <a16:creationId xmlns:a16="http://schemas.microsoft.com/office/drawing/2014/main" id="{553E06F8-2D7B-4C10-A014-8D3ADBA04A05}"/>
              </a:ext>
            </a:extLst>
          </p:cNvPr>
          <p:cNvSpPr txBox="1">
            <a:spLocks noChangeArrowheads="1"/>
          </p:cNvSpPr>
          <p:nvPr/>
        </p:nvSpPr>
        <p:spPr bwMode="auto">
          <a:xfrm>
            <a:off x="128587" y="340385"/>
            <a:ext cx="8886825" cy="459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268288">
              <a:defRPr>
                <a:solidFill>
                  <a:schemeClr val="tx1"/>
                </a:solidFill>
                <a:latin typeface="Calibri" panose="020f0502020204030204" pitchFamily="34" charset="0"/>
                <a:ea typeface="宋体" pitchFamily="2" charset="-122"/>
              </a:defRPr>
            </a:lvl1pPr>
            <a:lvl2pPr>
              <a:defRPr>
                <a:solidFill>
                  <a:schemeClr val="tx1"/>
                </a:solidFill>
                <a:latin typeface="Calibri" panose="020f0502020204030204" pitchFamily="34" charset="0"/>
                <a:ea typeface="宋体" pitchFamily="2" charset="-122"/>
              </a:defRPr>
            </a:lvl2pPr>
            <a:lvl3pPr>
              <a:defRPr>
                <a:solidFill>
                  <a:schemeClr val="tx1"/>
                </a:solidFill>
                <a:latin typeface="Calibri" panose="020f0502020204030204" pitchFamily="34" charset="0"/>
                <a:ea typeface="宋体" pitchFamily="2" charset="-122"/>
              </a:defRPr>
            </a:lvl3pPr>
            <a:lvl4pPr>
              <a:defRPr>
                <a:solidFill>
                  <a:schemeClr val="tx1"/>
                </a:solidFill>
                <a:latin typeface="Calibri" panose="020f0502020204030204" pitchFamily="34" charset="0"/>
                <a:ea typeface="宋体" pitchFamily="2" charset="-122"/>
              </a:defRPr>
            </a:lvl4pPr>
            <a:lvl5pPr>
              <a:defRPr>
                <a:solidFill>
                  <a:schemeClr val="tx1"/>
                </a:solidFill>
                <a:latin typeface="Calibri" panose="020f0502020204030204" pitchFamily="34" charset="0"/>
                <a:ea typeface="宋体" pitchFamily="2" charset="-122"/>
              </a:defRPr>
            </a:lvl5pPr>
            <a:lvl6pPr fontAlgn="base">
              <a:spcBef>
                <a:spcPct val="0"/>
              </a:spcBef>
              <a:spcAft>
                <a:spcPct val="0"/>
              </a:spcAft>
              <a:defRPr>
                <a:solidFill>
                  <a:schemeClr val="tx1"/>
                </a:solidFill>
                <a:latin typeface="Calibri" panose="020f0502020204030204" pitchFamily="34" charset="0"/>
                <a:ea typeface="宋体" pitchFamily="2" charset="-122"/>
              </a:defRPr>
            </a:lvl6pPr>
            <a:lvl7pPr fontAlgn="base">
              <a:spcBef>
                <a:spcPct val="0"/>
              </a:spcBef>
              <a:spcAft>
                <a:spcPct val="0"/>
              </a:spcAft>
              <a:defRPr>
                <a:solidFill>
                  <a:schemeClr val="tx1"/>
                </a:solidFill>
                <a:latin typeface="Calibri" panose="020f0502020204030204" pitchFamily="34" charset="0"/>
                <a:ea typeface="宋体" pitchFamily="2" charset="-122"/>
              </a:defRPr>
            </a:lvl7pPr>
            <a:lvl8pPr fontAlgn="base">
              <a:spcBef>
                <a:spcPct val="0"/>
              </a:spcBef>
              <a:spcAft>
                <a:spcPct val="0"/>
              </a:spcAft>
              <a:defRPr>
                <a:solidFill>
                  <a:schemeClr val="tx1"/>
                </a:solidFill>
                <a:latin typeface="Calibri" panose="020f0502020204030204" pitchFamily="34" charset="0"/>
                <a:ea typeface="宋体" pitchFamily="2" charset="-122"/>
              </a:defRPr>
            </a:lvl8pPr>
            <a:lvl9pPr fontAlgn="base">
              <a:spcBef>
                <a:spcPct val="0"/>
              </a:spcBef>
              <a:spcAft>
                <a:spcPct val="0"/>
              </a:spcAft>
              <a:defRPr>
                <a:solidFill>
                  <a:schemeClr val="tx1"/>
                </a:solidFill>
                <a:latin typeface="Calibri" panose="020f0502020204030204" pitchFamily="34" charset="0"/>
                <a:ea typeface="宋体" pitchFamily="2" charset="-122"/>
              </a:defRPr>
            </a:lvl9pPr>
          </a:lstStyle>
          <a:p>
            <a:endParaRPr lang="zh-CN" altLang="zh-CN" sz="1950">
              <a:solidFill>
                <a:srgbClr val="000000"/>
              </a:solidFill>
              <a:latin typeface="楷体" panose="02010609060101010101" pitchFamily="49" charset="-122"/>
              <a:ea typeface="楷体" panose="02010609060101010101" pitchFamily="49" charset="-122"/>
            </a:endParaRPr>
          </a:p>
          <a:p>
            <a:r>
              <a:rPr lang="zh-CN" altLang="zh-CN" sz="1950">
                <a:solidFill>
                  <a:srgbClr val="000000"/>
                </a:solidFill>
                <a:latin typeface="楷体" panose="02010609060101010101" pitchFamily="49" charset="-122"/>
                <a:ea typeface="楷体" panose="02010609060101010101" pitchFamily="49" charset="-122"/>
              </a:rPr>
              <a:t>（</a:t>
            </a:r>
            <a:r>
              <a:rPr lang="en-US" altLang="zh-CN" sz="1950">
                <a:solidFill>
                  <a:srgbClr val="000000"/>
                </a:solidFill>
                <a:latin typeface="楷体" panose="02010609060101010101" pitchFamily="49" charset="-122"/>
                <a:ea typeface="楷体" panose="02010609060101010101" pitchFamily="49" charset="-122"/>
              </a:rPr>
              <a:t>1</a:t>
            </a:r>
            <a:r>
              <a:rPr lang="zh-CN" altLang="zh-CN" sz="1950">
                <a:solidFill>
                  <a:srgbClr val="000000"/>
                </a:solidFill>
                <a:latin typeface="楷体" panose="02010609060101010101" pitchFamily="49" charset="-122"/>
                <a:ea typeface="楷体" panose="02010609060101010101" pitchFamily="49" charset="-122"/>
              </a:rPr>
              <a:t>）</a:t>
            </a:r>
            <a:r>
              <a:rPr lang="zh-CN" altLang="zh-CN" sz="1950" b="1">
                <a:solidFill>
                  <a:srgbClr val="FF0000"/>
                </a:solidFill>
                <a:latin typeface="楷体" panose="02010609060101010101" pitchFamily="49" charset="-122"/>
                <a:ea typeface="楷体" panose="02010609060101010101" pitchFamily="49" charset="-122"/>
              </a:rPr>
              <a:t>纪传体</a:t>
            </a:r>
            <a:r>
              <a:rPr lang="zh-CN" altLang="zh-CN" sz="1950">
                <a:solidFill>
                  <a:srgbClr val="000000"/>
                </a:solidFill>
                <a:latin typeface="楷体" panose="02010609060101010101" pitchFamily="49" charset="-122"/>
                <a:ea typeface="楷体" panose="02010609060101010101" pitchFamily="49" charset="-122"/>
              </a:rPr>
              <a:t>，以人物活动为线索叙述史事，如《史记》。司马迁《史记》的特点：不虚美，不隐恶，秉笔直书。</a:t>
            </a:r>
          </a:p>
          <a:p>
            <a:r>
              <a:rPr lang="zh-CN" altLang="zh-CN" sz="1950">
                <a:solidFill>
                  <a:srgbClr val="000000"/>
                </a:solidFill>
                <a:latin typeface="楷体" panose="02010609060101010101" pitchFamily="49" charset="-122"/>
                <a:ea typeface="楷体" panose="02010609060101010101" pitchFamily="49" charset="-122"/>
              </a:rPr>
              <a:t>（</a:t>
            </a:r>
            <a:r>
              <a:rPr lang="en-US" altLang="zh-CN" sz="1950">
                <a:solidFill>
                  <a:srgbClr val="000000"/>
                </a:solidFill>
                <a:latin typeface="楷体" panose="02010609060101010101" pitchFamily="49" charset="-122"/>
                <a:ea typeface="楷体" panose="02010609060101010101" pitchFamily="49" charset="-122"/>
              </a:rPr>
              <a:t>2</a:t>
            </a:r>
            <a:r>
              <a:rPr lang="zh-CN" altLang="zh-CN" sz="1950">
                <a:solidFill>
                  <a:srgbClr val="000000"/>
                </a:solidFill>
                <a:latin typeface="楷体" panose="02010609060101010101" pitchFamily="49" charset="-122"/>
                <a:ea typeface="楷体" panose="02010609060101010101" pitchFamily="49" charset="-122"/>
              </a:rPr>
              <a:t>）</a:t>
            </a:r>
            <a:r>
              <a:rPr lang="zh-CN" altLang="zh-CN" sz="1950" b="1">
                <a:solidFill>
                  <a:srgbClr val="FF0000"/>
                </a:solidFill>
                <a:latin typeface="楷体" panose="02010609060101010101" pitchFamily="49" charset="-122"/>
                <a:ea typeface="楷体" panose="02010609060101010101" pitchFamily="49" charset="-122"/>
              </a:rPr>
              <a:t>编年体</a:t>
            </a:r>
            <a:r>
              <a:rPr lang="zh-CN" altLang="zh-CN" sz="1950">
                <a:solidFill>
                  <a:srgbClr val="000000"/>
                </a:solidFill>
                <a:latin typeface="楷体" panose="02010609060101010101" pitchFamily="49" charset="-122"/>
                <a:ea typeface="楷体" panose="02010609060101010101" pitchFamily="49" charset="-122"/>
              </a:rPr>
              <a:t>，以时间顺序为主线记载历史，如《春秋》《资治通鉴》。</a:t>
            </a:r>
          </a:p>
          <a:p>
            <a:r>
              <a:rPr lang="zh-CN" altLang="zh-CN" sz="1950">
                <a:solidFill>
                  <a:srgbClr val="000000"/>
                </a:solidFill>
                <a:latin typeface="楷体" panose="02010609060101010101" pitchFamily="49" charset="-122"/>
                <a:ea typeface="楷体" panose="02010609060101010101" pitchFamily="49" charset="-122"/>
              </a:rPr>
              <a:t>春秋笔法：指在记录历史时强调明善恶，寓褒贬，将褒贬寓于叙事之中；同时对尊者、亲者、贤者隐恶扬善。</a:t>
            </a:r>
          </a:p>
          <a:p>
            <a:r>
              <a:rPr lang="zh-CN" altLang="zh-CN" sz="1950">
                <a:solidFill>
                  <a:srgbClr val="000000"/>
                </a:solidFill>
                <a:latin typeface="楷体" panose="02010609060101010101" pitchFamily="49" charset="-122"/>
                <a:ea typeface="楷体" panose="02010609060101010101" pitchFamily="49" charset="-122"/>
              </a:rPr>
              <a:t>（</a:t>
            </a:r>
            <a:r>
              <a:rPr lang="en-US" altLang="zh-CN" sz="1950">
                <a:solidFill>
                  <a:srgbClr val="000000"/>
                </a:solidFill>
                <a:latin typeface="楷体" panose="02010609060101010101" pitchFamily="49" charset="-122"/>
                <a:ea typeface="楷体" panose="02010609060101010101" pitchFamily="49" charset="-122"/>
              </a:rPr>
              <a:t>3</a:t>
            </a:r>
            <a:r>
              <a:rPr lang="zh-CN" altLang="zh-CN" sz="1950">
                <a:solidFill>
                  <a:srgbClr val="000000"/>
                </a:solidFill>
                <a:latin typeface="楷体" panose="02010609060101010101" pitchFamily="49" charset="-122"/>
                <a:ea typeface="楷体" panose="02010609060101010101" pitchFamily="49" charset="-122"/>
              </a:rPr>
              <a:t>）</a:t>
            </a:r>
            <a:r>
              <a:rPr lang="zh-CN" altLang="zh-CN" sz="1950" b="1">
                <a:solidFill>
                  <a:srgbClr val="FF0000"/>
                </a:solidFill>
                <a:latin typeface="楷体" panose="02010609060101010101" pitchFamily="49" charset="-122"/>
                <a:ea typeface="楷体" panose="02010609060101010101" pitchFamily="49" charset="-122"/>
              </a:rPr>
              <a:t>纪事本末体</a:t>
            </a:r>
            <a:r>
              <a:rPr lang="zh-CN" altLang="zh-CN" sz="1950">
                <a:solidFill>
                  <a:srgbClr val="000000"/>
                </a:solidFill>
                <a:latin typeface="楷体" panose="02010609060101010101" pitchFamily="49" charset="-122"/>
                <a:ea typeface="楷体" panose="02010609060101010101" pitchFamily="49" charset="-122"/>
              </a:rPr>
              <a:t>，以历史事件为核心来编排、叙述历史内容。首创于南宋袁枢的《通鉴纪事本末》。</a:t>
            </a:r>
          </a:p>
          <a:p>
            <a:r>
              <a:rPr lang="zh-CN" altLang="zh-CN" sz="1950">
                <a:solidFill>
                  <a:srgbClr val="000000"/>
                </a:solidFill>
                <a:latin typeface="楷体" panose="02010609060101010101" pitchFamily="49" charset="-122"/>
                <a:ea typeface="楷体" panose="02010609060101010101" pitchFamily="49" charset="-122"/>
              </a:rPr>
              <a:t>（</a:t>
            </a:r>
            <a:r>
              <a:rPr lang="en-US" altLang="zh-CN" sz="1950">
                <a:solidFill>
                  <a:srgbClr val="000000"/>
                </a:solidFill>
                <a:latin typeface="楷体" panose="02010609060101010101" pitchFamily="49" charset="-122"/>
                <a:ea typeface="楷体" panose="02010609060101010101" pitchFamily="49" charset="-122"/>
              </a:rPr>
              <a:t>4</a:t>
            </a:r>
            <a:r>
              <a:rPr lang="zh-CN" altLang="zh-CN" sz="1950">
                <a:solidFill>
                  <a:srgbClr val="000000"/>
                </a:solidFill>
                <a:latin typeface="楷体" panose="02010609060101010101" pitchFamily="49" charset="-122"/>
                <a:ea typeface="楷体" panose="02010609060101010101" pitchFamily="49" charset="-122"/>
              </a:rPr>
              <a:t>）</a:t>
            </a:r>
            <a:r>
              <a:rPr lang="zh-CN" altLang="zh-CN" sz="1950" b="1">
                <a:solidFill>
                  <a:srgbClr val="FF0000"/>
                </a:solidFill>
                <a:latin typeface="楷体" panose="02010609060101010101" pitchFamily="49" charset="-122"/>
                <a:ea typeface="楷体" panose="02010609060101010101" pitchFamily="49" charset="-122"/>
              </a:rPr>
              <a:t>典志体</a:t>
            </a:r>
            <a:r>
              <a:rPr lang="zh-CN" altLang="zh-CN" sz="1950">
                <a:solidFill>
                  <a:srgbClr val="000000"/>
                </a:solidFill>
                <a:latin typeface="楷体" panose="02010609060101010101" pitchFamily="49" charset="-122"/>
                <a:ea typeface="楷体" panose="02010609060101010101" pitchFamily="49" charset="-122"/>
              </a:rPr>
              <a:t>，又称政书体，是专门叙述历代典章制度的史籍。如唐代杜佑的《通典》，是我国第一部关于典章制度史的通史专著。</a:t>
            </a:r>
          </a:p>
          <a:p>
            <a:r>
              <a:rPr lang="zh-CN" altLang="zh-CN" sz="1950">
                <a:solidFill>
                  <a:srgbClr val="000000"/>
                </a:solidFill>
                <a:latin typeface="楷体" panose="02010609060101010101" pitchFamily="49" charset="-122"/>
                <a:ea typeface="楷体" panose="02010609060101010101" pitchFamily="49" charset="-122"/>
              </a:rPr>
              <a:t>（</a:t>
            </a:r>
            <a:r>
              <a:rPr lang="en-US" altLang="zh-CN" sz="1950">
                <a:solidFill>
                  <a:srgbClr val="000000"/>
                </a:solidFill>
                <a:latin typeface="楷体" panose="02010609060101010101" pitchFamily="49" charset="-122"/>
                <a:ea typeface="楷体" panose="02010609060101010101" pitchFamily="49" charset="-122"/>
              </a:rPr>
              <a:t>5</a:t>
            </a:r>
            <a:r>
              <a:rPr lang="zh-CN" altLang="zh-CN" sz="1950">
                <a:solidFill>
                  <a:srgbClr val="000000"/>
                </a:solidFill>
                <a:latin typeface="楷体" panose="02010609060101010101" pitchFamily="49" charset="-122"/>
                <a:ea typeface="楷体" panose="02010609060101010101" pitchFamily="49" charset="-122"/>
              </a:rPr>
              <a:t>）</a:t>
            </a:r>
            <a:r>
              <a:rPr lang="zh-CN" altLang="zh-CN" sz="1950" b="1">
                <a:solidFill>
                  <a:srgbClr val="FF0000"/>
                </a:solidFill>
                <a:latin typeface="楷体" panose="02010609060101010101" pitchFamily="49" charset="-122"/>
                <a:ea typeface="楷体" panose="02010609060101010101" pitchFamily="49" charset="-122"/>
              </a:rPr>
              <a:t>章节体</a:t>
            </a:r>
            <a:r>
              <a:rPr lang="zh-CN" altLang="zh-CN" sz="1950">
                <a:solidFill>
                  <a:srgbClr val="000000"/>
                </a:solidFill>
                <a:latin typeface="楷体" panose="02010609060101010101" pitchFamily="49" charset="-122"/>
                <a:ea typeface="楷体" panose="02010609060101010101" pitchFamily="49" charset="-122"/>
              </a:rPr>
              <a:t>，以章节为顺序编排内容、叙述史事。是西方近代创立的一种新的史书体裁。</a:t>
            </a:r>
          </a:p>
          <a:p>
            <a:r>
              <a:rPr lang="zh-CN" altLang="zh-CN" sz="1950">
                <a:solidFill>
                  <a:srgbClr val="000000"/>
                </a:solidFill>
                <a:latin typeface="楷体" panose="02010609060101010101" pitchFamily="49" charset="-122"/>
                <a:ea typeface="楷体" panose="02010609060101010101" pitchFamily="49" charset="-122"/>
              </a:rPr>
              <a:t>（</a:t>
            </a:r>
            <a:r>
              <a:rPr lang="en-US" altLang="zh-CN" sz="1950">
                <a:solidFill>
                  <a:srgbClr val="000000"/>
                </a:solidFill>
                <a:latin typeface="楷体" panose="02010609060101010101" pitchFamily="49" charset="-122"/>
                <a:ea typeface="楷体" panose="02010609060101010101" pitchFamily="49" charset="-122"/>
              </a:rPr>
              <a:t>6</a:t>
            </a:r>
            <a:r>
              <a:rPr lang="zh-CN" altLang="zh-CN" sz="1950">
                <a:solidFill>
                  <a:srgbClr val="000000"/>
                </a:solidFill>
                <a:latin typeface="楷体" panose="02010609060101010101" pitchFamily="49" charset="-122"/>
                <a:ea typeface="楷体" panose="02010609060101010101" pitchFamily="49" charset="-122"/>
              </a:rPr>
              <a:t>）</a:t>
            </a:r>
            <a:r>
              <a:rPr lang="zh-CN" altLang="zh-CN" sz="1950" b="1">
                <a:solidFill>
                  <a:srgbClr val="FF0000"/>
                </a:solidFill>
                <a:latin typeface="楷体" panose="02010609060101010101" pitchFamily="49" charset="-122"/>
                <a:ea typeface="楷体" panose="02010609060101010101" pitchFamily="49" charset="-122"/>
              </a:rPr>
              <a:t>国别体</a:t>
            </a:r>
            <a:r>
              <a:rPr lang="zh-CN" altLang="zh-CN" sz="1950">
                <a:solidFill>
                  <a:srgbClr val="000000"/>
                </a:solidFill>
                <a:latin typeface="楷体" panose="02010609060101010101" pitchFamily="49" charset="-122"/>
                <a:ea typeface="楷体" panose="02010609060101010101" pitchFamily="49" charset="-122"/>
              </a:rPr>
              <a:t>，是以国家为单位记述历史的史书。如《战国策》。</a:t>
            </a:r>
          </a:p>
          <a:p>
            <a:r>
              <a:rPr lang="zh-CN" altLang="zh-CN" sz="1950">
                <a:solidFill>
                  <a:srgbClr val="000000"/>
                </a:solidFill>
                <a:latin typeface="楷体" panose="02010609060101010101" pitchFamily="49" charset="-122"/>
                <a:ea typeface="楷体" panose="02010609060101010101" pitchFamily="49" charset="-122"/>
              </a:rPr>
              <a:t>（</a:t>
            </a:r>
            <a:r>
              <a:rPr lang="en-US" altLang="zh-CN" sz="1950">
                <a:solidFill>
                  <a:srgbClr val="000000"/>
                </a:solidFill>
                <a:latin typeface="楷体" panose="02010609060101010101" pitchFamily="49" charset="-122"/>
                <a:ea typeface="楷体" panose="02010609060101010101" pitchFamily="49" charset="-122"/>
              </a:rPr>
              <a:t>7</a:t>
            </a:r>
            <a:r>
              <a:rPr lang="zh-CN" altLang="zh-CN" sz="1950">
                <a:solidFill>
                  <a:srgbClr val="000000"/>
                </a:solidFill>
                <a:latin typeface="楷体" panose="02010609060101010101" pitchFamily="49" charset="-122"/>
                <a:ea typeface="楷体" panose="02010609060101010101" pitchFamily="49" charset="-122"/>
              </a:rPr>
              <a:t>）</a:t>
            </a:r>
            <a:r>
              <a:rPr lang="zh-CN" altLang="zh-CN" sz="1950" b="1">
                <a:solidFill>
                  <a:srgbClr val="FF0000"/>
                </a:solidFill>
                <a:latin typeface="楷体" panose="02010609060101010101" pitchFamily="49" charset="-122"/>
                <a:ea typeface="楷体" panose="02010609060101010101" pitchFamily="49" charset="-122"/>
              </a:rPr>
              <a:t>通史</a:t>
            </a:r>
            <a:r>
              <a:rPr lang="zh-CN" altLang="zh-CN" sz="1950">
                <a:solidFill>
                  <a:srgbClr val="000000"/>
                </a:solidFill>
                <a:latin typeface="楷体" panose="02010609060101010101" pitchFamily="49" charset="-122"/>
                <a:ea typeface="楷体" panose="02010609060101010101" pitchFamily="49" charset="-122"/>
              </a:rPr>
              <a:t>，不间断地记述自古及今的历史事件的史书，如《史记》。</a:t>
            </a:r>
          </a:p>
          <a:p>
            <a:r>
              <a:rPr lang="zh-CN" altLang="zh-CN" sz="1950">
                <a:solidFill>
                  <a:srgbClr val="000000"/>
                </a:solidFill>
                <a:latin typeface="楷体" panose="02010609060101010101" pitchFamily="49" charset="-122"/>
                <a:ea typeface="楷体" panose="02010609060101010101" pitchFamily="49" charset="-122"/>
              </a:rPr>
              <a:t>（</a:t>
            </a:r>
            <a:r>
              <a:rPr lang="en-US" altLang="zh-CN" sz="1950">
                <a:solidFill>
                  <a:srgbClr val="000000"/>
                </a:solidFill>
                <a:latin typeface="楷体" panose="02010609060101010101" pitchFamily="49" charset="-122"/>
                <a:ea typeface="楷体" panose="02010609060101010101" pitchFamily="49" charset="-122"/>
              </a:rPr>
              <a:t>8</a:t>
            </a:r>
            <a:r>
              <a:rPr lang="zh-CN" altLang="zh-CN" sz="1950">
                <a:solidFill>
                  <a:srgbClr val="000000"/>
                </a:solidFill>
                <a:latin typeface="楷体" panose="02010609060101010101" pitchFamily="49" charset="-122"/>
                <a:ea typeface="楷体" panose="02010609060101010101" pitchFamily="49" charset="-122"/>
              </a:rPr>
              <a:t>）</a:t>
            </a:r>
            <a:r>
              <a:rPr lang="zh-CN" altLang="zh-CN" sz="1950" b="1">
                <a:solidFill>
                  <a:srgbClr val="FF0000"/>
                </a:solidFill>
                <a:latin typeface="楷体" panose="02010609060101010101" pitchFamily="49" charset="-122"/>
                <a:ea typeface="楷体" panose="02010609060101010101" pitchFamily="49" charset="-122"/>
              </a:rPr>
              <a:t>断代</a:t>
            </a:r>
            <a:r>
              <a:rPr lang="zh-CN" altLang="zh-CN" sz="1950">
                <a:solidFill>
                  <a:srgbClr val="000000"/>
                </a:solidFill>
                <a:latin typeface="楷体" panose="02010609060101010101" pitchFamily="49" charset="-122"/>
                <a:ea typeface="楷体" panose="02010609060101010101" pitchFamily="49" charset="-122"/>
              </a:rPr>
              <a:t>史，记录某一时期或某一朝代的史书，如《汉书》、《国榷》。</a:t>
            </a:r>
            <a:endParaRPr lang="zh-CN" altLang="en-US" sz="1950">
              <a:latin typeface="楷体" panose="02010609060101010101" pitchFamily="49" charset="-122"/>
              <a:ea typeface="楷体" panose="02010609060101010101" pitchFamily="49" charset="-122"/>
            </a:endParaRPr>
          </a:p>
        </p:txBody>
      </p:sp>
      <p:sp>
        <p:nvSpPr>
          <p:cNvPr id="3" name="菱形 2" title="">
            <a:extLst>
              <a:ext uri="{FF2B5EF4-FFF2-40B4-BE49-F238E27FC236}">
                <a16:creationId xmlns:a16="http://schemas.microsoft.com/office/drawing/2014/main" id="{35653AC2-EA23-4A95-847E-A812D28481EB}"/>
              </a:ext>
            </a:extLst>
          </p:cNvPr>
          <p:cNvSpPr/>
          <p:nvPr/>
        </p:nvSpPr>
        <p:spPr>
          <a:xfrm>
            <a:off x="304800" y="209550"/>
            <a:ext cx="304800" cy="304800"/>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title="">
            <a:extLst>
              <a:ext uri="{FF2B5EF4-FFF2-40B4-BE49-F238E27FC236}">
                <a16:creationId xmlns:a16="http://schemas.microsoft.com/office/drawing/2014/main" id="{1D962E96-D633-4676-8EAD-7F078078E5C0}"/>
              </a:ext>
            </a:extLst>
          </p:cNvPr>
          <p:cNvSpPr txBox="1"/>
          <p:nvPr/>
        </p:nvSpPr>
        <p:spPr>
          <a:xfrm>
            <a:off x="733425" y="177284"/>
            <a:ext cx="2286000" cy="369332"/>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史书的主要体例</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361" name="文本框 99" title="">
            <a:extLst>
              <a:ext uri="{FF2B5EF4-FFF2-40B4-BE49-F238E27FC236}">
                <a16:creationId xmlns:a16="http://schemas.microsoft.com/office/drawing/2014/main" id="{F9B0D4B2-52CA-4A9A-A663-8794D9339B82}"/>
              </a:ext>
            </a:extLst>
          </p:cNvPr>
          <p:cNvSpPr txBox="1">
            <a:spLocks noChangeArrowheads="1"/>
          </p:cNvSpPr>
          <p:nvPr/>
        </p:nvSpPr>
        <p:spPr bwMode="auto">
          <a:xfrm>
            <a:off x="457200" y="819150"/>
            <a:ext cx="8120658" cy="3647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306388">
              <a:defRPr>
                <a:solidFill>
                  <a:schemeClr val="tx1"/>
                </a:solidFill>
                <a:latin typeface="Calibri" panose="020f0502020204030204" pitchFamily="34" charset="0"/>
                <a:ea typeface="宋体" pitchFamily="2" charset="-122"/>
              </a:defRPr>
            </a:lvl1pPr>
            <a:lvl2pPr>
              <a:defRPr>
                <a:solidFill>
                  <a:schemeClr val="tx1"/>
                </a:solidFill>
                <a:latin typeface="Calibri" panose="020f0502020204030204" pitchFamily="34" charset="0"/>
                <a:ea typeface="宋体" pitchFamily="2" charset="-122"/>
              </a:defRPr>
            </a:lvl2pPr>
            <a:lvl3pPr>
              <a:defRPr>
                <a:solidFill>
                  <a:schemeClr val="tx1"/>
                </a:solidFill>
                <a:latin typeface="Calibri" panose="020f0502020204030204" pitchFamily="34" charset="0"/>
                <a:ea typeface="宋体" pitchFamily="2" charset="-122"/>
              </a:defRPr>
            </a:lvl3pPr>
            <a:lvl4pPr>
              <a:defRPr>
                <a:solidFill>
                  <a:schemeClr val="tx1"/>
                </a:solidFill>
                <a:latin typeface="Calibri" panose="020f0502020204030204" pitchFamily="34" charset="0"/>
                <a:ea typeface="宋体" pitchFamily="2" charset="-122"/>
              </a:defRPr>
            </a:lvl4pPr>
            <a:lvl5pPr>
              <a:defRPr>
                <a:solidFill>
                  <a:schemeClr val="tx1"/>
                </a:solidFill>
                <a:latin typeface="Calibri" panose="020f0502020204030204" pitchFamily="34" charset="0"/>
                <a:ea typeface="宋体" pitchFamily="2" charset="-122"/>
              </a:defRPr>
            </a:lvl5pPr>
            <a:lvl6pPr fontAlgn="base">
              <a:spcBef>
                <a:spcPct val="0"/>
              </a:spcBef>
              <a:spcAft>
                <a:spcPct val="0"/>
              </a:spcAft>
              <a:defRPr>
                <a:solidFill>
                  <a:schemeClr val="tx1"/>
                </a:solidFill>
                <a:latin typeface="Calibri" panose="020f0502020204030204" pitchFamily="34" charset="0"/>
                <a:ea typeface="宋体" pitchFamily="2" charset="-122"/>
              </a:defRPr>
            </a:lvl6pPr>
            <a:lvl7pPr fontAlgn="base">
              <a:spcBef>
                <a:spcPct val="0"/>
              </a:spcBef>
              <a:spcAft>
                <a:spcPct val="0"/>
              </a:spcAft>
              <a:defRPr>
                <a:solidFill>
                  <a:schemeClr val="tx1"/>
                </a:solidFill>
                <a:latin typeface="Calibri" panose="020f0502020204030204" pitchFamily="34" charset="0"/>
                <a:ea typeface="宋体" pitchFamily="2" charset="-122"/>
              </a:defRPr>
            </a:lvl7pPr>
            <a:lvl8pPr fontAlgn="base">
              <a:spcBef>
                <a:spcPct val="0"/>
              </a:spcBef>
              <a:spcAft>
                <a:spcPct val="0"/>
              </a:spcAft>
              <a:defRPr>
                <a:solidFill>
                  <a:schemeClr val="tx1"/>
                </a:solidFill>
                <a:latin typeface="Calibri" panose="020f0502020204030204" pitchFamily="34" charset="0"/>
                <a:ea typeface="宋体" pitchFamily="2" charset="-122"/>
              </a:defRPr>
            </a:lvl8pPr>
            <a:lvl9pPr fontAlgn="base">
              <a:spcBef>
                <a:spcPct val="0"/>
              </a:spcBef>
              <a:spcAft>
                <a:spcPct val="0"/>
              </a:spcAft>
              <a:defRPr>
                <a:solidFill>
                  <a:schemeClr val="tx1"/>
                </a:solidFill>
                <a:latin typeface="Calibri" panose="020f0502020204030204" pitchFamily="34" charset="0"/>
                <a:ea typeface="宋体" pitchFamily="2" charset="-122"/>
              </a:defRPr>
            </a:lvl9pPr>
          </a:lstStyle>
          <a:p>
            <a:pPr marL="342900" indent="-342900">
              <a:buFont typeface="Wingdings" panose="05000000000000000000" pitchFamily="2" charset="2"/>
              <a:buChar char="l"/>
            </a:pPr>
            <a:r>
              <a:rPr lang="zh-CN" altLang="zh-CN" sz="2100" b="1">
                <a:solidFill>
                  <a:srgbClr val="FF0000"/>
                </a:solidFill>
                <a:latin typeface="华文中宋" panose="02010600040101010101" pitchFamily="2" charset="-122"/>
                <a:ea typeface="华文中宋" panose="02010600040101010101" pitchFamily="2" charset="-122"/>
              </a:rPr>
              <a:t>中国史学产生的标志，是出现撰写历史的人和历史著作</a:t>
            </a:r>
            <a:endParaRPr lang="en-US" altLang="zh-CN" sz="2100" b="1">
              <a:solidFill>
                <a:srgbClr val="FF0000"/>
              </a:solidFill>
              <a:latin typeface="华文中宋" panose="02010600040101010101" pitchFamily="2" charset="-122"/>
              <a:ea typeface="华文中宋" panose="02010600040101010101" pitchFamily="2" charset="-122"/>
            </a:endParaRPr>
          </a:p>
          <a:p>
            <a:pPr indent="0"/>
            <a:endParaRPr lang="en-US" altLang="zh-CN" sz="2100" b="1">
              <a:solidFill>
                <a:srgbClr val="FF0000"/>
              </a:solidFill>
              <a:latin typeface="华文中宋" panose="02010600040101010101" pitchFamily="2" charset="-122"/>
              <a:ea typeface="华文中宋" panose="02010600040101010101" pitchFamily="2" charset="-122"/>
            </a:endParaRPr>
          </a:p>
          <a:p>
            <a:pPr indent="0"/>
            <a:r>
              <a:rPr lang="zh-CN" altLang="zh-CN" sz="2100">
                <a:solidFill>
                  <a:srgbClr val="000000"/>
                </a:solidFill>
                <a:latin typeface="华文中宋" panose="02010600040101010101" pitchFamily="2" charset="-122"/>
                <a:ea typeface="华文中宋" panose="02010600040101010101" pitchFamily="2" charset="-122"/>
              </a:rPr>
              <a:t>（</a:t>
            </a:r>
            <a:r>
              <a:rPr lang="en-US" altLang="zh-CN" sz="2100">
                <a:solidFill>
                  <a:srgbClr val="000000"/>
                </a:solidFill>
                <a:latin typeface="华文中宋" panose="02010600040101010101" pitchFamily="2" charset="-122"/>
                <a:ea typeface="华文中宋" panose="02010600040101010101" pitchFamily="2" charset="-122"/>
              </a:rPr>
              <a:t>1</a:t>
            </a:r>
            <a:r>
              <a:rPr lang="zh-CN" altLang="zh-CN" sz="2100">
                <a:solidFill>
                  <a:srgbClr val="000000"/>
                </a:solidFill>
                <a:latin typeface="华文中宋" panose="02010600040101010101" pitchFamily="2" charset="-122"/>
                <a:ea typeface="华文中宋" panose="02010600040101010101" pitchFamily="2" charset="-122"/>
              </a:rPr>
              <a:t>）</a:t>
            </a:r>
            <a:r>
              <a:rPr lang="zh-CN" altLang="zh-CN" sz="2100">
                <a:solidFill>
                  <a:srgbClr val="0070C0"/>
                </a:solidFill>
                <a:latin typeface="华文中宋" panose="02010600040101010101" pitchFamily="2" charset="-122"/>
                <a:ea typeface="华文中宋" panose="02010600040101010101" pitchFamily="2" charset="-122"/>
              </a:rPr>
              <a:t>《春秋》</a:t>
            </a:r>
            <a:r>
              <a:rPr lang="zh-CN" altLang="zh-CN" sz="2100">
                <a:solidFill>
                  <a:srgbClr val="000000"/>
                </a:solidFill>
                <a:latin typeface="华文中宋" panose="02010600040101010101" pitchFamily="2" charset="-122"/>
                <a:ea typeface="华文中宋" panose="02010600040101010101" pitchFamily="2" charset="-122"/>
              </a:rPr>
              <a:t>是我国现存最早的史书。</a:t>
            </a:r>
            <a:endParaRPr lang="en-US" altLang="zh-CN" sz="2100">
              <a:solidFill>
                <a:srgbClr val="000000"/>
              </a:solidFill>
              <a:latin typeface="华文中宋" panose="02010600040101010101" pitchFamily="2" charset="-122"/>
              <a:ea typeface="华文中宋" panose="02010600040101010101" pitchFamily="2" charset="-122"/>
            </a:endParaRPr>
          </a:p>
          <a:p>
            <a:pPr indent="0"/>
            <a:r>
              <a:rPr lang="zh-CN" altLang="zh-CN" sz="2100">
                <a:solidFill>
                  <a:srgbClr val="000000"/>
                </a:solidFill>
                <a:latin typeface="华文中宋" panose="02010600040101010101" pitchFamily="2" charset="-122"/>
                <a:ea typeface="华文中宋" panose="02010600040101010101" pitchFamily="2" charset="-122"/>
              </a:rPr>
              <a:t>（</a:t>
            </a:r>
            <a:r>
              <a:rPr lang="en-US" altLang="zh-CN" sz="2100">
                <a:solidFill>
                  <a:srgbClr val="000000"/>
                </a:solidFill>
                <a:latin typeface="华文中宋" panose="02010600040101010101" pitchFamily="2" charset="-122"/>
                <a:ea typeface="华文中宋" panose="02010600040101010101" pitchFamily="2" charset="-122"/>
              </a:rPr>
              <a:t>2</a:t>
            </a:r>
            <a:r>
              <a:rPr lang="zh-CN" altLang="zh-CN" sz="2100">
                <a:solidFill>
                  <a:srgbClr val="000000"/>
                </a:solidFill>
                <a:latin typeface="华文中宋" panose="02010600040101010101" pitchFamily="2" charset="-122"/>
                <a:ea typeface="华文中宋" panose="02010600040101010101" pitchFamily="2" charset="-122"/>
              </a:rPr>
              <a:t>）西汉</a:t>
            </a:r>
            <a:r>
              <a:rPr lang="zh-CN" altLang="zh-CN" sz="2100">
                <a:solidFill>
                  <a:srgbClr val="0070C0"/>
                </a:solidFill>
                <a:latin typeface="华文中宋" panose="02010600040101010101" pitchFamily="2" charset="-122"/>
                <a:ea typeface="华文中宋" panose="02010600040101010101" pitchFamily="2" charset="-122"/>
              </a:rPr>
              <a:t>《史记》</a:t>
            </a:r>
            <a:r>
              <a:rPr lang="zh-CN" altLang="zh-CN" sz="2100">
                <a:solidFill>
                  <a:srgbClr val="000000"/>
                </a:solidFill>
                <a:latin typeface="华文中宋" panose="02010600040101010101" pitchFamily="2" charset="-122"/>
                <a:ea typeface="华文中宋" panose="02010600040101010101" pitchFamily="2" charset="-122"/>
              </a:rPr>
              <a:t>提出</a:t>
            </a:r>
            <a:r>
              <a:rPr lang="en-US" altLang="zh-CN" sz="2100">
                <a:solidFill>
                  <a:srgbClr val="000000"/>
                </a:solidFill>
                <a:latin typeface="华文中宋" panose="02010600040101010101" pitchFamily="2" charset="-122"/>
                <a:ea typeface="华文中宋" panose="02010600040101010101" pitchFamily="2" charset="-122"/>
              </a:rPr>
              <a:t>“</a:t>
            </a:r>
            <a:r>
              <a:rPr lang="zh-CN" altLang="zh-CN" sz="2100">
                <a:solidFill>
                  <a:srgbClr val="000000"/>
                </a:solidFill>
                <a:latin typeface="华文中宋" panose="02010600040101010101" pitchFamily="2" charset="-122"/>
                <a:ea typeface="华文中宋" panose="02010600040101010101" pitchFamily="2" charset="-122"/>
              </a:rPr>
              <a:t>成一家之言</a:t>
            </a:r>
            <a:r>
              <a:rPr lang="en-US" altLang="zh-CN" sz="2100">
                <a:solidFill>
                  <a:srgbClr val="000000"/>
                </a:solidFill>
                <a:latin typeface="华文中宋" panose="02010600040101010101" pitchFamily="2" charset="-122"/>
                <a:ea typeface="华文中宋" panose="02010600040101010101" pitchFamily="2" charset="-122"/>
              </a:rPr>
              <a:t>”</a:t>
            </a:r>
            <a:r>
              <a:rPr lang="zh-CN" altLang="zh-CN" sz="2100">
                <a:solidFill>
                  <a:srgbClr val="000000"/>
                </a:solidFill>
                <a:latin typeface="华文中宋" panose="02010600040101010101" pitchFamily="2" charset="-122"/>
                <a:ea typeface="华文中宋" panose="02010600040101010101" pitchFamily="2" charset="-122"/>
              </a:rPr>
              <a:t>，</a:t>
            </a:r>
            <a:r>
              <a:rPr lang="zh-CN" altLang="zh-CN" sz="2100">
                <a:solidFill>
                  <a:srgbClr val="0070C0"/>
                </a:solidFill>
                <a:latin typeface="华文中宋" panose="02010600040101010101" pitchFamily="2" charset="-122"/>
                <a:ea typeface="华文中宋" panose="02010600040101010101" pitchFamily="2" charset="-122"/>
              </a:rPr>
              <a:t>史学走向独立发展</a:t>
            </a:r>
            <a:r>
              <a:rPr lang="zh-CN" altLang="zh-CN" sz="2100">
                <a:solidFill>
                  <a:srgbClr val="000000"/>
                </a:solidFill>
                <a:latin typeface="华文中宋" panose="02010600040101010101" pitchFamily="2" charset="-122"/>
                <a:ea typeface="华文中宋" panose="02010600040101010101" pitchFamily="2" charset="-122"/>
              </a:rPr>
              <a:t>。</a:t>
            </a:r>
            <a:endParaRPr lang="en-US" altLang="zh-CN" sz="2100">
              <a:solidFill>
                <a:srgbClr val="000000"/>
              </a:solidFill>
              <a:latin typeface="华文中宋" panose="02010600040101010101" pitchFamily="2" charset="-122"/>
              <a:ea typeface="华文中宋" panose="02010600040101010101" pitchFamily="2" charset="-122"/>
            </a:endParaRPr>
          </a:p>
          <a:p>
            <a:pPr indent="0"/>
            <a:r>
              <a:rPr lang="zh-CN" altLang="zh-CN" sz="2100">
                <a:solidFill>
                  <a:srgbClr val="000000"/>
                </a:solidFill>
                <a:latin typeface="华文中宋" panose="02010600040101010101" pitchFamily="2" charset="-122"/>
                <a:ea typeface="华文中宋" panose="02010600040101010101" pitchFamily="2" charset="-122"/>
              </a:rPr>
              <a:t>（</a:t>
            </a:r>
            <a:r>
              <a:rPr lang="en-US" altLang="zh-CN" sz="2100">
                <a:solidFill>
                  <a:srgbClr val="000000"/>
                </a:solidFill>
                <a:latin typeface="华文中宋" panose="02010600040101010101" pitchFamily="2" charset="-122"/>
                <a:ea typeface="华文中宋" panose="02010600040101010101" pitchFamily="2" charset="-122"/>
              </a:rPr>
              <a:t>3</a:t>
            </a:r>
            <a:r>
              <a:rPr lang="zh-CN" altLang="zh-CN" sz="2100">
                <a:solidFill>
                  <a:srgbClr val="000000"/>
                </a:solidFill>
                <a:latin typeface="华文中宋" panose="02010600040101010101" pitchFamily="2" charset="-122"/>
                <a:ea typeface="华文中宋" panose="02010600040101010101" pitchFamily="2" charset="-122"/>
              </a:rPr>
              <a:t>）十六国时期，后赵设立</a:t>
            </a:r>
            <a:r>
              <a:rPr lang="en-US" altLang="zh-CN" sz="2100">
                <a:solidFill>
                  <a:srgbClr val="000000"/>
                </a:solidFill>
                <a:latin typeface="华文中宋" panose="02010600040101010101" pitchFamily="2" charset="-122"/>
                <a:ea typeface="华文中宋" panose="02010600040101010101" pitchFamily="2" charset="-122"/>
              </a:rPr>
              <a:t>“</a:t>
            </a:r>
            <a:r>
              <a:rPr lang="zh-CN" altLang="zh-CN" sz="2100">
                <a:solidFill>
                  <a:srgbClr val="000000"/>
                </a:solidFill>
                <a:latin typeface="华文中宋" panose="02010600040101010101" pitchFamily="2" charset="-122"/>
                <a:ea typeface="华文中宋" panose="02010600040101010101" pitchFamily="2" charset="-122"/>
              </a:rPr>
              <a:t>史学祭酒</a:t>
            </a:r>
            <a:r>
              <a:rPr lang="en-US" altLang="zh-CN" sz="2100">
                <a:solidFill>
                  <a:srgbClr val="000000"/>
                </a:solidFill>
                <a:latin typeface="华文中宋" panose="02010600040101010101" pitchFamily="2" charset="-122"/>
                <a:ea typeface="华文中宋" panose="02010600040101010101" pitchFamily="2" charset="-122"/>
              </a:rPr>
              <a:t>”</a:t>
            </a:r>
            <a:r>
              <a:rPr lang="zh-CN" altLang="zh-CN" sz="2100">
                <a:solidFill>
                  <a:srgbClr val="000000"/>
                </a:solidFill>
                <a:latin typeface="华文中宋" panose="02010600040101010101" pitchFamily="2" charset="-122"/>
                <a:ea typeface="华文中宋" panose="02010600040101010101" pitchFamily="2" charset="-122"/>
              </a:rPr>
              <a:t>，史学成为一门独立的学科，正式列于官学。</a:t>
            </a:r>
            <a:endParaRPr lang="en-US" altLang="zh-CN" sz="2100">
              <a:solidFill>
                <a:srgbClr val="000000"/>
              </a:solidFill>
              <a:latin typeface="华文中宋" panose="02010600040101010101" pitchFamily="2" charset="-122"/>
              <a:ea typeface="华文中宋" panose="02010600040101010101" pitchFamily="2" charset="-122"/>
            </a:endParaRPr>
          </a:p>
          <a:p>
            <a:pPr indent="0"/>
            <a:r>
              <a:rPr lang="zh-CN" altLang="zh-CN" sz="2100">
                <a:solidFill>
                  <a:srgbClr val="000000"/>
                </a:solidFill>
                <a:latin typeface="华文中宋" panose="02010600040101010101" pitchFamily="2" charset="-122"/>
                <a:ea typeface="华文中宋" panose="02010600040101010101" pitchFamily="2" charset="-122"/>
              </a:rPr>
              <a:t>（</a:t>
            </a:r>
            <a:r>
              <a:rPr lang="en-US" altLang="zh-CN" sz="2100">
                <a:solidFill>
                  <a:srgbClr val="000000"/>
                </a:solidFill>
                <a:latin typeface="华文中宋" panose="02010600040101010101" pitchFamily="2" charset="-122"/>
                <a:ea typeface="华文中宋" panose="02010600040101010101" pitchFamily="2" charset="-122"/>
              </a:rPr>
              <a:t>4</a:t>
            </a:r>
            <a:r>
              <a:rPr lang="zh-CN" altLang="zh-CN" sz="2100">
                <a:solidFill>
                  <a:srgbClr val="000000"/>
                </a:solidFill>
                <a:latin typeface="华文中宋" panose="02010600040101010101" pitchFamily="2" charset="-122"/>
                <a:ea typeface="华文中宋" panose="02010600040101010101" pitchFamily="2" charset="-122"/>
              </a:rPr>
              <a:t>）</a:t>
            </a:r>
            <a:r>
              <a:rPr lang="en-US" altLang="zh-CN" sz="2100">
                <a:solidFill>
                  <a:srgbClr val="000000"/>
                </a:solidFill>
                <a:latin typeface="华文中宋" panose="02010600040101010101" pitchFamily="2" charset="-122"/>
                <a:ea typeface="华文中宋" panose="02010600040101010101" pitchFamily="2" charset="-122"/>
              </a:rPr>
              <a:t>19</a:t>
            </a:r>
            <a:r>
              <a:rPr lang="zh-CN" altLang="zh-CN" sz="2100">
                <a:solidFill>
                  <a:srgbClr val="000000"/>
                </a:solidFill>
                <a:latin typeface="华文中宋" panose="02010600040101010101" pitchFamily="2" charset="-122"/>
                <a:ea typeface="华文中宋" panose="02010600040101010101" pitchFamily="2" charset="-122"/>
              </a:rPr>
              <a:t>世纪后期，</a:t>
            </a:r>
            <a:r>
              <a:rPr lang="zh-CN" altLang="zh-CN" sz="2100">
                <a:solidFill>
                  <a:srgbClr val="0070C0"/>
                </a:solidFill>
                <a:latin typeface="华文中宋" panose="02010600040101010101" pitchFamily="2" charset="-122"/>
                <a:ea typeface="华文中宋" panose="02010600040101010101" pitchFamily="2" charset="-122"/>
              </a:rPr>
              <a:t>近代史学</a:t>
            </a:r>
            <a:r>
              <a:rPr lang="zh-CN" altLang="zh-CN" sz="2100">
                <a:solidFill>
                  <a:srgbClr val="000000"/>
                </a:solidFill>
                <a:latin typeface="华文中宋" panose="02010600040101010101" pitchFamily="2" charset="-122"/>
                <a:ea typeface="华文中宋" panose="02010600040101010101" pitchFamily="2" charset="-122"/>
              </a:rPr>
              <a:t>兴起，主要代表是梁启超。他倡导</a:t>
            </a:r>
            <a:r>
              <a:rPr lang="en-US" altLang="zh-CN" sz="2100">
                <a:solidFill>
                  <a:srgbClr val="000000"/>
                </a:solidFill>
                <a:latin typeface="华文中宋" panose="02010600040101010101" pitchFamily="2" charset="-122"/>
                <a:ea typeface="华文中宋" panose="02010600040101010101" pitchFamily="2" charset="-122"/>
              </a:rPr>
              <a:t>“</a:t>
            </a:r>
            <a:r>
              <a:rPr lang="zh-CN" altLang="zh-CN" sz="2100">
                <a:solidFill>
                  <a:srgbClr val="000000"/>
                </a:solidFill>
                <a:latin typeface="华文中宋" panose="02010600040101010101" pitchFamily="2" charset="-122"/>
                <a:ea typeface="华文中宋" panose="02010600040101010101" pitchFamily="2" charset="-122"/>
              </a:rPr>
              <a:t>史界革命</a:t>
            </a:r>
            <a:r>
              <a:rPr lang="en-US" altLang="zh-CN" sz="2100">
                <a:solidFill>
                  <a:srgbClr val="000000"/>
                </a:solidFill>
                <a:latin typeface="华文中宋" panose="02010600040101010101" pitchFamily="2" charset="-122"/>
                <a:ea typeface="华文中宋" panose="02010600040101010101" pitchFamily="2" charset="-122"/>
              </a:rPr>
              <a:t>”</a:t>
            </a:r>
            <a:r>
              <a:rPr lang="zh-CN" altLang="zh-CN" sz="2100">
                <a:solidFill>
                  <a:srgbClr val="000000"/>
                </a:solidFill>
                <a:latin typeface="华文中宋" panose="02010600040101010101" pitchFamily="2" charset="-122"/>
                <a:ea typeface="华文中宋" panose="02010600040101010101" pitchFamily="2" charset="-122"/>
              </a:rPr>
              <a:t>，建立新史学；代表作有《中国史叙论》《新史学》《中国历史研究法》等。</a:t>
            </a:r>
            <a:endParaRPr lang="en-US" altLang="zh-CN" sz="2100">
              <a:solidFill>
                <a:srgbClr val="000000"/>
              </a:solidFill>
              <a:latin typeface="华文中宋" panose="02010600040101010101" pitchFamily="2" charset="-122"/>
              <a:ea typeface="华文中宋" panose="02010600040101010101" pitchFamily="2" charset="-122"/>
            </a:endParaRPr>
          </a:p>
          <a:p>
            <a:pPr indent="0"/>
            <a:r>
              <a:rPr lang="zh-CN" altLang="zh-CN" sz="2100">
                <a:solidFill>
                  <a:srgbClr val="000000"/>
                </a:solidFill>
                <a:latin typeface="华文中宋" panose="02010600040101010101" pitchFamily="2" charset="-122"/>
                <a:ea typeface="华文中宋" panose="02010600040101010101" pitchFamily="2" charset="-122"/>
              </a:rPr>
              <a:t>（</a:t>
            </a:r>
            <a:r>
              <a:rPr lang="en-US" altLang="zh-CN" sz="2100">
                <a:solidFill>
                  <a:srgbClr val="000000"/>
                </a:solidFill>
                <a:latin typeface="华文中宋" panose="02010600040101010101" pitchFamily="2" charset="-122"/>
                <a:ea typeface="华文中宋" panose="02010600040101010101" pitchFamily="2" charset="-122"/>
              </a:rPr>
              <a:t>5</a:t>
            </a:r>
            <a:r>
              <a:rPr lang="zh-CN" altLang="zh-CN" sz="2100">
                <a:solidFill>
                  <a:srgbClr val="000000"/>
                </a:solidFill>
                <a:latin typeface="华文中宋" panose="02010600040101010101" pitchFamily="2" charset="-122"/>
                <a:ea typeface="华文中宋" panose="02010600040101010101" pitchFamily="2" charset="-122"/>
              </a:rPr>
              <a:t>）五四运动时期，</a:t>
            </a:r>
            <a:r>
              <a:rPr lang="zh-CN" altLang="zh-CN" sz="2100">
                <a:solidFill>
                  <a:srgbClr val="0070C0"/>
                </a:solidFill>
                <a:latin typeface="华文中宋" panose="02010600040101010101" pitchFamily="2" charset="-122"/>
                <a:ea typeface="华文中宋" panose="02010600040101010101" pitchFamily="2" charset="-122"/>
              </a:rPr>
              <a:t>马克思主义史学</a:t>
            </a:r>
            <a:r>
              <a:rPr lang="zh-CN" altLang="zh-CN" sz="2100">
                <a:solidFill>
                  <a:srgbClr val="000000"/>
                </a:solidFill>
                <a:latin typeface="华文中宋" panose="02010600040101010101" pitchFamily="2" charset="-122"/>
                <a:ea typeface="华文中宋" panose="02010600040101010101" pitchFamily="2" charset="-122"/>
              </a:rPr>
              <a:t>诞生。代表人物有李大钊、郭沫若等。</a:t>
            </a:r>
            <a:endParaRPr lang="zh-CN" altLang="en-US" sz="2100">
              <a:latin typeface="华文中宋" panose="02010600040101010101" pitchFamily="2" charset="-122"/>
              <a:ea typeface="华文中宋" panose="02010600040101010101" pitchFamily="2" charset="-122"/>
            </a:endParaRPr>
          </a:p>
        </p:txBody>
      </p:sp>
      <p:sp>
        <p:nvSpPr>
          <p:cNvPr id="3" name="菱形 2" title="">
            <a:extLst>
              <a:ext uri="{FF2B5EF4-FFF2-40B4-BE49-F238E27FC236}">
                <a16:creationId xmlns:a16="http://schemas.microsoft.com/office/drawing/2014/main" id="{DC8199B3-CD04-4AE9-8D2D-F373908A1B5F}"/>
              </a:ext>
            </a:extLst>
          </p:cNvPr>
          <p:cNvSpPr/>
          <p:nvPr/>
        </p:nvSpPr>
        <p:spPr>
          <a:xfrm>
            <a:off x="304800" y="209550"/>
            <a:ext cx="304800" cy="304800"/>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title="">
            <a:extLst>
              <a:ext uri="{FF2B5EF4-FFF2-40B4-BE49-F238E27FC236}">
                <a16:creationId xmlns:a16="http://schemas.microsoft.com/office/drawing/2014/main" id="{2E38D493-2CA4-4221-9E9F-7FB9DBEF0247}"/>
              </a:ext>
            </a:extLst>
          </p:cNvPr>
          <p:cNvSpPr txBox="1"/>
          <p:nvPr/>
        </p:nvSpPr>
        <p:spPr>
          <a:xfrm>
            <a:off x="685800" y="177284"/>
            <a:ext cx="2286000" cy="369332"/>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中国历史学传统</a:t>
            </a:r>
          </a:p>
        </p:txBody>
      </p:sp>
    </p:spTree>
    <p:extLst>
      <p:ext uri="{BB962C8B-B14F-4D97-AF65-F5344CB8AC3E}">
        <p14:creationId xmlns:p14="http://schemas.microsoft.com/office/powerpoint/2010/main" val="2033937641"/>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菱形 2" title="">
            <a:extLst>
              <a:ext uri="{FF2B5EF4-FFF2-40B4-BE49-F238E27FC236}">
                <a16:creationId xmlns:a16="http://schemas.microsoft.com/office/drawing/2014/main" id="{DC8199B3-CD04-4AE9-8D2D-F373908A1B5F}"/>
              </a:ext>
            </a:extLst>
          </p:cNvPr>
          <p:cNvSpPr/>
          <p:nvPr/>
        </p:nvSpPr>
        <p:spPr>
          <a:xfrm>
            <a:off x="304800" y="209550"/>
            <a:ext cx="304800" cy="304800"/>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title="">
            <a:extLst>
              <a:ext uri="{FF2B5EF4-FFF2-40B4-BE49-F238E27FC236}">
                <a16:creationId xmlns:a16="http://schemas.microsoft.com/office/drawing/2014/main" id="{2E38D493-2CA4-4221-9E9F-7FB9DBEF0247}"/>
              </a:ext>
            </a:extLst>
          </p:cNvPr>
          <p:cNvSpPr txBox="1"/>
          <p:nvPr/>
        </p:nvSpPr>
        <p:spPr>
          <a:xfrm>
            <a:off x="685800" y="177284"/>
            <a:ext cx="2286000" cy="369332"/>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中国历史学传统</a:t>
            </a:r>
          </a:p>
        </p:txBody>
      </p:sp>
      <p:sp>
        <p:nvSpPr>
          <p:cNvPr id="5" name="任意多边形: 形状 4" title="">
            <a:extLst>
              <a:ext uri="{FF2B5EF4-FFF2-40B4-BE49-F238E27FC236}">
                <a16:creationId xmlns:a16="http://schemas.microsoft.com/office/drawing/2014/main" id="{245A2105-7741-4390-B3B9-2806D3F96954}"/>
              </a:ext>
            </a:extLst>
          </p:cNvPr>
          <p:cNvSpPr/>
          <p:nvPr/>
        </p:nvSpPr>
        <p:spPr>
          <a:xfrm rot="19054144">
            <a:off x="3267062" y="1647837"/>
            <a:ext cx="1062057" cy="195695"/>
          </a:xfrm>
          <a:custGeom>
            <a:gdLst>
              <a:gd name="connsiteX0" fmla="*/ 3222171 w 3222171"/>
              <a:gd name="connsiteY0" fmla="*/ 0 h 1016000"/>
              <a:gd name="connsiteX1" fmla="*/ 986971 w 3222171"/>
              <a:gd name="connsiteY1" fmla="*/ 362856 h 1016000"/>
              <a:gd name="connsiteX2" fmla="*/ 0 w 3222171"/>
              <a:gd name="connsiteY2" fmla="*/ 1016000 h 1016000"/>
            </a:gdLst>
            <a:cxnLst>
              <a:cxn ang="0">
                <a:pos x="connsiteX0" y="connsiteY0"/>
              </a:cxn>
              <a:cxn ang="0">
                <a:pos x="connsiteX1" y="connsiteY1"/>
              </a:cxn>
              <a:cxn ang="0">
                <a:pos x="connsiteX2" y="connsiteY2"/>
              </a:cxn>
            </a:cxnLst>
            <a:rect l="l" t="t" r="r" b="b"/>
            <a:pathLst>
              <a:path w="3222171" h="1016000">
                <a:moveTo>
                  <a:pt x="3222171" y="0"/>
                </a:moveTo>
                <a:cubicBezTo>
                  <a:pt x="2491619" y="319314"/>
                  <a:pt x="2007809" y="-116115"/>
                  <a:pt x="986971" y="362856"/>
                </a:cubicBezTo>
                <a:cubicBezTo>
                  <a:pt x="280609" y="730551"/>
                  <a:pt x="343505" y="996647"/>
                  <a:pt x="0" y="1016000"/>
                </a:cubicBezTo>
              </a:path>
            </a:pathLst>
          </a:custGeom>
          <a:noFill/>
          <a:ln w="57150"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 tIns="17145" rIns="34290" bIns="17145" numCol="1" spcCol="0" rtlCol="0" fromWordArt="0" anchor="ctr" anchorCtr="0" forceAA="0" compatLnSpc="1">
            <a:prstTxWarp prst="textNoShape">
              <a:avLst/>
            </a:prstTxWarp>
            <a:noAutofit/>
          </a:bodyPr>
          <a:lstStyle/>
          <a:p>
            <a:pPr algn="ctr" defTabSz="685324"/>
            <a:endParaRPr lang="zh-CN" altLang="en-US" sz="1350">
              <a:solidFill>
                <a:prstClr val="white"/>
              </a:solidFill>
              <a:latin typeface="Calibri"/>
              <a:ea typeface="宋体" pitchFamily="2" charset="-122"/>
            </a:endParaRPr>
          </a:p>
        </p:txBody>
      </p:sp>
      <p:sp>
        <p:nvSpPr>
          <p:cNvPr id="6" name="任意多边形: 形状 46" title="">
            <a:extLst>
              <a:ext uri="{FF2B5EF4-FFF2-40B4-BE49-F238E27FC236}">
                <a16:creationId xmlns:a16="http://schemas.microsoft.com/office/drawing/2014/main" id="{8522DD28-3851-44F8-9544-1DBACFDDCCFB}"/>
              </a:ext>
            </a:extLst>
          </p:cNvPr>
          <p:cNvSpPr/>
          <p:nvPr/>
        </p:nvSpPr>
        <p:spPr>
          <a:xfrm rot="19054144" flipH="1">
            <a:off x="4716612" y="1231725"/>
            <a:ext cx="129902" cy="1087512"/>
          </a:xfrm>
          <a:custGeom>
            <a:gdLst>
              <a:gd name="connsiteX0" fmla="*/ 3222171 w 3222171"/>
              <a:gd name="connsiteY0" fmla="*/ 0 h 1016000"/>
              <a:gd name="connsiteX1" fmla="*/ 986971 w 3222171"/>
              <a:gd name="connsiteY1" fmla="*/ 362856 h 1016000"/>
              <a:gd name="connsiteX2" fmla="*/ 0 w 3222171"/>
              <a:gd name="connsiteY2" fmla="*/ 1016000 h 1016000"/>
            </a:gdLst>
            <a:cxnLst>
              <a:cxn ang="0">
                <a:pos x="connsiteX0" y="connsiteY0"/>
              </a:cxn>
              <a:cxn ang="0">
                <a:pos x="connsiteX1" y="connsiteY1"/>
              </a:cxn>
              <a:cxn ang="0">
                <a:pos x="connsiteX2" y="connsiteY2"/>
              </a:cxn>
            </a:cxnLst>
            <a:rect l="l" t="t" r="r" b="b"/>
            <a:pathLst>
              <a:path w="3222171" h="1016000">
                <a:moveTo>
                  <a:pt x="3222171" y="0"/>
                </a:moveTo>
                <a:cubicBezTo>
                  <a:pt x="2491619" y="319314"/>
                  <a:pt x="2007809" y="-116115"/>
                  <a:pt x="986971" y="362856"/>
                </a:cubicBezTo>
                <a:cubicBezTo>
                  <a:pt x="280609" y="730551"/>
                  <a:pt x="343505" y="996647"/>
                  <a:pt x="0" y="1016000"/>
                </a:cubicBezTo>
              </a:path>
            </a:pathLst>
          </a:custGeom>
          <a:noFill/>
          <a:ln w="57150"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 tIns="17145" rIns="34290" bIns="17145" numCol="1" spcCol="0" rtlCol="0" fromWordArt="0" anchor="ctr" anchorCtr="0" forceAA="0" compatLnSpc="1">
            <a:prstTxWarp prst="textNoShape">
              <a:avLst/>
            </a:prstTxWarp>
            <a:noAutofit/>
          </a:bodyPr>
          <a:lstStyle/>
          <a:p>
            <a:pPr algn="ctr" defTabSz="685324"/>
            <a:endParaRPr lang="zh-CN" altLang="en-US" sz="1350">
              <a:solidFill>
                <a:prstClr val="white"/>
              </a:solidFill>
              <a:latin typeface="Calibri"/>
              <a:ea typeface="宋体" pitchFamily="2" charset="-122"/>
            </a:endParaRPr>
          </a:p>
        </p:txBody>
      </p:sp>
      <p:sp>
        <p:nvSpPr>
          <p:cNvPr id="7" name="椭圆 6" title="">
            <a:extLst>
              <a:ext uri="{FF2B5EF4-FFF2-40B4-BE49-F238E27FC236}">
                <a16:creationId xmlns:a16="http://schemas.microsoft.com/office/drawing/2014/main" id="{CCF7D278-4C4E-4C50-95A7-25E7C0CAF179}"/>
              </a:ext>
            </a:extLst>
          </p:cNvPr>
          <p:cNvSpPr/>
          <p:nvPr/>
        </p:nvSpPr>
        <p:spPr>
          <a:xfrm>
            <a:off x="3384248" y="2023967"/>
            <a:ext cx="165609" cy="182169"/>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24"/>
            <a:endParaRPr lang="zh-CN" altLang="en-US" sz="3600" b="1">
              <a:solidFill>
                <a:prstClr val="white"/>
              </a:solidFill>
              <a:latin typeface="华文中宋" panose="02010600040101010101" pitchFamily="2" charset="-122"/>
              <a:ea typeface="华文中宋" panose="02010600040101010101" pitchFamily="2" charset="-122"/>
            </a:endParaRPr>
          </a:p>
        </p:txBody>
      </p:sp>
      <p:sp>
        <p:nvSpPr>
          <p:cNvPr id="8" name="文本框 7" title="">
            <a:extLst>
              <a:ext uri="{FF2B5EF4-FFF2-40B4-BE49-F238E27FC236}">
                <a16:creationId xmlns:a16="http://schemas.microsoft.com/office/drawing/2014/main" id="{98448922-E9C1-4150-8321-2B33C7D14BF4}"/>
              </a:ext>
            </a:extLst>
          </p:cNvPr>
          <p:cNvSpPr txBox="1"/>
          <p:nvPr/>
        </p:nvSpPr>
        <p:spPr>
          <a:xfrm>
            <a:off x="2988633" y="2183606"/>
            <a:ext cx="954108" cy="400110"/>
          </a:xfrm>
          <a:prstGeom prst="rect">
            <a:avLst/>
          </a:prstGeom>
          <a:noFill/>
        </p:spPr>
        <p:txBody>
          <a:bodyPr wrap="none" rtlCol="0">
            <a:spAutoFit/>
          </a:bodyPr>
          <a:lstStyle/>
          <a:p>
            <a:pPr algn="ctr" defTabSz="685324"/>
            <a:r>
              <a:rPr lang="zh-CN" altLang="en-US" sz="2000">
                <a:solidFill>
                  <a:srgbClr val="FF0000"/>
                </a:solidFill>
                <a:latin typeface="华文中宋" panose="02010600040101010101" pitchFamily="2" charset="-122"/>
                <a:ea typeface="华文中宋" panose="02010600040101010101" pitchFamily="2" charset="-122"/>
              </a:rPr>
              <a:t>司马光</a:t>
            </a:r>
          </a:p>
        </p:txBody>
      </p:sp>
      <p:sp>
        <p:nvSpPr>
          <p:cNvPr id="9" name="任意多边形: 形状 8" title="">
            <a:extLst>
              <a:ext uri="{FF2B5EF4-FFF2-40B4-BE49-F238E27FC236}">
                <a16:creationId xmlns:a16="http://schemas.microsoft.com/office/drawing/2014/main" id="{C0A76C7E-CC4C-473E-B2A5-351E83142A71}"/>
              </a:ext>
            </a:extLst>
          </p:cNvPr>
          <p:cNvSpPr/>
          <p:nvPr/>
        </p:nvSpPr>
        <p:spPr>
          <a:xfrm flipH="1">
            <a:off x="1549314" y="1380600"/>
            <a:ext cx="2510994" cy="718526"/>
          </a:xfrm>
          <a:custGeom>
            <a:gdLst>
              <a:gd name="connsiteX0" fmla="*/ 0 w 3730172"/>
              <a:gd name="connsiteY0" fmla="*/ 0 h 1872342"/>
              <a:gd name="connsiteX1" fmla="*/ 2024743 w 3730172"/>
              <a:gd name="connsiteY1" fmla="*/ 542471 h 1872342"/>
              <a:gd name="connsiteX2" fmla="*/ 3730172 w 3730172"/>
              <a:gd name="connsiteY2" fmla="*/ 1872342 h 1872342"/>
            </a:gdLst>
            <a:cxnLst>
              <a:cxn ang="0">
                <a:pos x="connsiteX0" y="connsiteY0"/>
              </a:cxn>
              <a:cxn ang="0">
                <a:pos x="connsiteX1" y="connsiteY1"/>
              </a:cxn>
              <a:cxn ang="0">
                <a:pos x="connsiteX2" y="connsiteY2"/>
              </a:cxn>
            </a:cxnLst>
            <a:rect l="l" t="t" r="r" b="b"/>
            <a:pathLst>
              <a:path w="3730172" h="1872340">
                <a:moveTo>
                  <a:pt x="0" y="0"/>
                </a:moveTo>
                <a:cubicBezTo>
                  <a:pt x="674914" y="180824"/>
                  <a:pt x="841829" y="793447"/>
                  <a:pt x="2024743" y="542471"/>
                </a:cubicBezTo>
                <a:cubicBezTo>
                  <a:pt x="3266319" y="401561"/>
                  <a:pt x="3161696" y="1429052"/>
                  <a:pt x="3730172" y="1872342"/>
                </a:cubicBezTo>
              </a:path>
            </a:pathLst>
          </a:custGeom>
          <a:noFill/>
          <a:ln w="57150"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24"/>
            <a:endParaRPr lang="zh-CN" altLang="en-US" sz="1350">
              <a:solidFill>
                <a:prstClr val="white"/>
              </a:solidFill>
              <a:latin typeface="Calibri"/>
              <a:ea typeface="宋体" pitchFamily="2" charset="-122"/>
            </a:endParaRPr>
          </a:p>
        </p:txBody>
      </p:sp>
      <p:sp>
        <p:nvSpPr>
          <p:cNvPr id="10" name="椭圆 9" title="">
            <a:extLst>
              <a:ext uri="{FF2B5EF4-FFF2-40B4-BE49-F238E27FC236}">
                <a16:creationId xmlns:a16="http://schemas.microsoft.com/office/drawing/2014/main" id="{B2556C33-D2B8-44A6-9CD5-3ADCD803FCAD}"/>
              </a:ext>
            </a:extLst>
          </p:cNvPr>
          <p:cNvSpPr/>
          <p:nvPr/>
        </p:nvSpPr>
        <p:spPr>
          <a:xfrm>
            <a:off x="4029939" y="1019603"/>
            <a:ext cx="472500" cy="4725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24"/>
            <a:r>
              <a:rPr lang="en-US" altLang="zh-CN" sz="2025" b="1">
                <a:solidFill>
                  <a:prstClr val="white"/>
                </a:solidFill>
                <a:latin typeface="黑体" panose="02010609060101010101" pitchFamily="49" charset="-122"/>
                <a:ea typeface="黑体" panose="02010609060101010101" pitchFamily="49" charset="-122"/>
              </a:rPr>
              <a:t>1</a:t>
            </a:r>
            <a:endParaRPr lang="zh-CN" altLang="en-US" sz="2025" b="1">
              <a:solidFill>
                <a:prstClr val="white"/>
              </a:solidFill>
              <a:latin typeface="黑体" panose="02010609060101010101" pitchFamily="49" charset="-122"/>
              <a:ea typeface="黑体" panose="02010609060101010101" pitchFamily="49" charset="-122"/>
            </a:endParaRPr>
          </a:p>
        </p:txBody>
      </p:sp>
      <p:sp>
        <p:nvSpPr>
          <p:cNvPr id="11" name="椭圆 10" title="">
            <a:extLst>
              <a:ext uri="{FF2B5EF4-FFF2-40B4-BE49-F238E27FC236}">
                <a16:creationId xmlns:a16="http://schemas.microsoft.com/office/drawing/2014/main" id="{0B2EF038-3DB2-479F-88EA-DB5D53EC8D67}"/>
              </a:ext>
            </a:extLst>
          </p:cNvPr>
          <p:cNvSpPr/>
          <p:nvPr/>
        </p:nvSpPr>
        <p:spPr>
          <a:xfrm>
            <a:off x="1458957" y="2030042"/>
            <a:ext cx="165609" cy="182169"/>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24"/>
            <a:endParaRPr lang="zh-CN" altLang="en-US" sz="3600" b="1">
              <a:solidFill>
                <a:prstClr val="white"/>
              </a:solidFill>
              <a:latin typeface="华文中宋" panose="02010600040101010101" pitchFamily="2" charset="-122"/>
              <a:ea typeface="华文中宋" panose="02010600040101010101" pitchFamily="2" charset="-122"/>
            </a:endParaRPr>
          </a:p>
        </p:txBody>
      </p:sp>
      <p:sp>
        <p:nvSpPr>
          <p:cNvPr id="12" name="文本框 11" title="">
            <a:extLst>
              <a:ext uri="{FF2B5EF4-FFF2-40B4-BE49-F238E27FC236}">
                <a16:creationId xmlns:a16="http://schemas.microsoft.com/office/drawing/2014/main" id="{280AA39A-09F8-4F83-8EE2-E9172B80598D}"/>
              </a:ext>
            </a:extLst>
          </p:cNvPr>
          <p:cNvSpPr txBox="1"/>
          <p:nvPr/>
        </p:nvSpPr>
        <p:spPr>
          <a:xfrm>
            <a:off x="839688" y="2280018"/>
            <a:ext cx="954108" cy="400110"/>
          </a:xfrm>
          <a:prstGeom prst="rect">
            <a:avLst/>
          </a:prstGeom>
          <a:noFill/>
        </p:spPr>
        <p:txBody>
          <a:bodyPr wrap="none" rtlCol="0">
            <a:spAutoFit/>
          </a:bodyPr>
          <a:lstStyle/>
          <a:p>
            <a:pPr algn="ctr" defTabSz="685324"/>
            <a:r>
              <a:rPr lang="zh-CN" altLang="en-US" sz="2000">
                <a:solidFill>
                  <a:srgbClr val="FF0000"/>
                </a:solidFill>
                <a:latin typeface="华文中宋" panose="02010600040101010101" pitchFamily="2" charset="-122"/>
                <a:ea typeface="华文中宋" panose="02010600040101010101" pitchFamily="2" charset="-122"/>
              </a:rPr>
              <a:t>司马迁</a:t>
            </a:r>
          </a:p>
        </p:txBody>
      </p:sp>
      <p:sp>
        <p:nvSpPr>
          <p:cNvPr id="13" name="文本框 12" title="">
            <a:extLst>
              <a:ext uri="{FF2B5EF4-FFF2-40B4-BE49-F238E27FC236}">
                <a16:creationId xmlns:a16="http://schemas.microsoft.com/office/drawing/2014/main" id="{FE1C652B-2319-47AF-B40D-8CC9E33E0354}"/>
              </a:ext>
            </a:extLst>
          </p:cNvPr>
          <p:cNvSpPr txBox="1"/>
          <p:nvPr/>
        </p:nvSpPr>
        <p:spPr>
          <a:xfrm>
            <a:off x="421278" y="2703385"/>
            <a:ext cx="1651526" cy="969176"/>
          </a:xfrm>
          <a:prstGeom prst="rect">
            <a:avLst/>
          </a:prstGeom>
          <a:noFill/>
        </p:spPr>
        <p:txBody>
          <a:bodyPr wrap="square" rtlCol="0">
            <a:spAutoFit/>
          </a:bodyPr>
          <a:lstStyle/>
          <a:p>
            <a:pPr defTabSz="685324">
              <a:lnSpc>
                <a:spcPct val="110000"/>
              </a:lnSpc>
            </a:pPr>
            <a:r>
              <a:rPr lang="zh-CN" altLang="en-US" b="1">
                <a:solidFill>
                  <a:prstClr val="black"/>
                </a:solidFill>
                <a:latin typeface="楷体" panose="02010609060101010101" pitchFamily="49" charset="-122"/>
                <a:ea typeface="楷体" panose="02010609060101010101" pitchFamily="49" charset="-122"/>
              </a:rPr>
              <a:t>“究天人之际， </a:t>
            </a:r>
            <a:endParaRPr lang="en-US" altLang="zh-CN" b="1">
              <a:solidFill>
                <a:prstClr val="black"/>
              </a:solidFill>
              <a:latin typeface="楷体" panose="02010609060101010101" pitchFamily="49" charset="-122"/>
              <a:ea typeface="楷体" panose="02010609060101010101" pitchFamily="49" charset="-122"/>
            </a:endParaRPr>
          </a:p>
          <a:p>
            <a:pPr defTabSz="685324">
              <a:lnSpc>
                <a:spcPct val="110000"/>
              </a:lnSpc>
            </a:pPr>
            <a:r>
              <a:rPr lang="zh-CN" altLang="en-US" b="1">
                <a:solidFill>
                  <a:prstClr val="black"/>
                </a:solidFill>
                <a:latin typeface="楷体" panose="02010609060101010101" pitchFamily="49" charset="-122"/>
                <a:ea typeface="楷体" panose="02010609060101010101" pitchFamily="49" charset="-122"/>
              </a:rPr>
              <a:t>通古今之变，</a:t>
            </a:r>
            <a:endParaRPr lang="en-US" altLang="zh-CN" b="1">
              <a:solidFill>
                <a:prstClr val="black"/>
              </a:solidFill>
              <a:latin typeface="楷体" panose="02010609060101010101" pitchFamily="49" charset="-122"/>
              <a:ea typeface="楷体" panose="02010609060101010101" pitchFamily="49" charset="-122"/>
            </a:endParaRPr>
          </a:p>
          <a:p>
            <a:pPr defTabSz="685324">
              <a:lnSpc>
                <a:spcPct val="110000"/>
              </a:lnSpc>
            </a:pPr>
            <a:r>
              <a:rPr lang="zh-CN" altLang="en-US" b="1">
                <a:solidFill>
                  <a:prstClr val="black"/>
                </a:solidFill>
                <a:latin typeface="楷体" panose="02010609060101010101" pitchFamily="49" charset="-122"/>
                <a:ea typeface="楷体" panose="02010609060101010101" pitchFamily="49" charset="-122"/>
              </a:rPr>
              <a:t>成一家之言。”</a:t>
            </a:r>
          </a:p>
        </p:txBody>
      </p:sp>
      <p:sp>
        <p:nvSpPr>
          <p:cNvPr id="14" name="文本框 13" title="">
            <a:extLst>
              <a:ext uri="{FF2B5EF4-FFF2-40B4-BE49-F238E27FC236}">
                <a16:creationId xmlns:a16="http://schemas.microsoft.com/office/drawing/2014/main" id="{C24FF92D-BD04-48C6-A152-841F9CAC3E89}"/>
              </a:ext>
            </a:extLst>
          </p:cNvPr>
          <p:cNvSpPr txBox="1"/>
          <p:nvPr/>
        </p:nvSpPr>
        <p:spPr>
          <a:xfrm>
            <a:off x="2311901" y="2800024"/>
            <a:ext cx="2086390" cy="664477"/>
          </a:xfrm>
          <a:prstGeom prst="rect">
            <a:avLst/>
          </a:prstGeom>
          <a:noFill/>
        </p:spPr>
        <p:txBody>
          <a:bodyPr wrap="square" rtlCol="0">
            <a:spAutoFit/>
          </a:bodyPr>
          <a:lstStyle/>
          <a:p>
            <a:pPr defTabSz="685324">
              <a:lnSpc>
                <a:spcPct val="110000"/>
              </a:lnSpc>
            </a:pPr>
            <a:r>
              <a:rPr lang="zh-CN" altLang="en-US" b="1">
                <a:solidFill>
                  <a:prstClr val="black"/>
                </a:solidFill>
                <a:latin typeface="楷体" panose="02010609060101010101" pitchFamily="49" charset="-122"/>
                <a:ea typeface="楷体" panose="02010609060101010101" pitchFamily="49" charset="-122"/>
              </a:rPr>
              <a:t>“鉴前世之兴衰，  </a:t>
            </a:r>
            <a:endParaRPr lang="en-US" altLang="zh-CN" b="1">
              <a:solidFill>
                <a:prstClr val="black"/>
              </a:solidFill>
              <a:latin typeface="楷体" panose="02010609060101010101" pitchFamily="49" charset="-122"/>
              <a:ea typeface="楷体" panose="02010609060101010101" pitchFamily="49" charset="-122"/>
            </a:endParaRPr>
          </a:p>
          <a:p>
            <a:pPr defTabSz="685324">
              <a:lnSpc>
                <a:spcPct val="110000"/>
              </a:lnSpc>
            </a:pPr>
            <a:r>
              <a:rPr lang="en-US" altLang="zh-CN" b="1">
                <a:solidFill>
                  <a:prstClr val="black"/>
                </a:solidFill>
                <a:latin typeface="楷体" panose="02010609060101010101" pitchFamily="49" charset="-122"/>
                <a:ea typeface="楷体" panose="02010609060101010101" pitchFamily="49" charset="-122"/>
              </a:rPr>
              <a:t>  </a:t>
            </a:r>
            <a:r>
              <a:rPr lang="zh-CN" altLang="en-US" b="1">
                <a:solidFill>
                  <a:prstClr val="black"/>
                </a:solidFill>
                <a:latin typeface="楷体" panose="02010609060101010101" pitchFamily="49" charset="-122"/>
                <a:ea typeface="楷体" panose="02010609060101010101" pitchFamily="49" charset="-122"/>
              </a:rPr>
              <a:t>考当今之得失。”</a:t>
            </a:r>
            <a:endParaRPr lang="en-US" altLang="zh-CN" b="1" spc="-113">
              <a:solidFill>
                <a:prstClr val="black"/>
              </a:solidFill>
              <a:latin typeface="楷体" panose="02010609060101010101" pitchFamily="49" charset="-122"/>
              <a:ea typeface="楷体" panose="02010609060101010101" pitchFamily="49" charset="-122"/>
            </a:endParaRPr>
          </a:p>
        </p:txBody>
      </p:sp>
      <p:sp>
        <p:nvSpPr>
          <p:cNvPr id="15" name="文本框 14" title="">
            <a:extLst>
              <a:ext uri="{FF2B5EF4-FFF2-40B4-BE49-F238E27FC236}">
                <a16:creationId xmlns:a16="http://schemas.microsoft.com/office/drawing/2014/main" id="{B35FE99F-A3EF-4AEB-AFBE-5B121BAB9840}"/>
              </a:ext>
            </a:extLst>
          </p:cNvPr>
          <p:cNvSpPr txBox="1"/>
          <p:nvPr/>
        </p:nvSpPr>
        <p:spPr>
          <a:xfrm>
            <a:off x="2624840" y="480873"/>
            <a:ext cx="3262432" cy="461665"/>
          </a:xfrm>
          <a:prstGeom prst="rect">
            <a:avLst/>
          </a:prstGeom>
          <a:noFill/>
        </p:spPr>
        <p:txBody>
          <a:bodyPr wrap="none" rtlCol="0">
            <a:spAutoFit/>
          </a:bodyPr>
          <a:lstStyle/>
          <a:p>
            <a:pPr algn="ctr" defTabSz="685324"/>
            <a:r>
              <a:rPr lang="zh-CN" altLang="en-US" sz="2400" b="1">
                <a:solidFill>
                  <a:prstClr val="black"/>
                </a:solidFill>
                <a:latin typeface="华文中宋" panose="02010600040101010101" pitchFamily="2" charset="-122"/>
                <a:ea typeface="华文中宋" panose="02010600040101010101" pitchFamily="2" charset="-122"/>
              </a:rPr>
              <a:t>重要的治史观点及方法</a:t>
            </a:r>
          </a:p>
        </p:txBody>
      </p:sp>
      <p:sp>
        <p:nvSpPr>
          <p:cNvPr id="22" name="文本框 21" title="">
            <a:extLst>
              <a:ext uri="{FF2B5EF4-FFF2-40B4-BE49-F238E27FC236}">
                <a16:creationId xmlns:a16="http://schemas.microsoft.com/office/drawing/2014/main" id="{B9B6DA5C-0F4C-47EE-A299-71850CAF38D3}"/>
              </a:ext>
            </a:extLst>
          </p:cNvPr>
          <p:cNvSpPr txBox="1"/>
          <p:nvPr/>
        </p:nvSpPr>
        <p:spPr>
          <a:xfrm>
            <a:off x="7143461" y="2185215"/>
            <a:ext cx="954108" cy="400110"/>
          </a:xfrm>
          <a:prstGeom prst="rect">
            <a:avLst/>
          </a:prstGeom>
          <a:noFill/>
        </p:spPr>
        <p:txBody>
          <a:bodyPr wrap="none" rtlCol="0">
            <a:spAutoFit/>
          </a:bodyPr>
          <a:lstStyle/>
          <a:p>
            <a:pPr algn="ctr" defTabSz="685324"/>
            <a:r>
              <a:rPr lang="zh-CN" altLang="en-US" sz="2000">
                <a:solidFill>
                  <a:srgbClr val="FF0000"/>
                </a:solidFill>
                <a:latin typeface="华文中宋" panose="02010600040101010101" pitchFamily="2" charset="-122"/>
                <a:ea typeface="华文中宋" panose="02010600040101010101" pitchFamily="2" charset="-122"/>
              </a:rPr>
              <a:t>章学诚</a:t>
            </a:r>
          </a:p>
        </p:txBody>
      </p:sp>
      <p:sp>
        <p:nvSpPr>
          <p:cNvPr id="23" name="任意多边形: 形状 38" title="">
            <a:extLst>
              <a:ext uri="{FF2B5EF4-FFF2-40B4-BE49-F238E27FC236}">
                <a16:creationId xmlns:a16="http://schemas.microsoft.com/office/drawing/2014/main" id="{33C08457-8BF9-43B6-94B4-B07078F643DF}"/>
              </a:ext>
            </a:extLst>
          </p:cNvPr>
          <p:cNvSpPr/>
          <p:nvPr/>
        </p:nvSpPr>
        <p:spPr>
          <a:xfrm>
            <a:off x="4500686" y="1313665"/>
            <a:ext cx="2972363" cy="827684"/>
          </a:xfrm>
          <a:custGeom>
            <a:gdLst>
              <a:gd name="connsiteX0" fmla="*/ 0 w 3730172"/>
              <a:gd name="connsiteY0" fmla="*/ 0 h 1872342"/>
              <a:gd name="connsiteX1" fmla="*/ 2024743 w 3730172"/>
              <a:gd name="connsiteY1" fmla="*/ 542471 h 1872342"/>
              <a:gd name="connsiteX2" fmla="*/ 3730172 w 3730172"/>
              <a:gd name="connsiteY2" fmla="*/ 1872342 h 1872342"/>
            </a:gdLst>
            <a:cxnLst>
              <a:cxn ang="0">
                <a:pos x="connsiteX0" y="connsiteY0"/>
              </a:cxn>
              <a:cxn ang="0">
                <a:pos x="connsiteX1" y="connsiteY1"/>
              </a:cxn>
              <a:cxn ang="0">
                <a:pos x="connsiteX2" y="connsiteY2"/>
              </a:cxn>
            </a:cxnLst>
            <a:rect l="l" t="t" r="r" b="b"/>
            <a:pathLst>
              <a:path w="3730172" h="1872340">
                <a:moveTo>
                  <a:pt x="0" y="0"/>
                </a:moveTo>
                <a:cubicBezTo>
                  <a:pt x="674914" y="180824"/>
                  <a:pt x="841829" y="793447"/>
                  <a:pt x="2024743" y="542471"/>
                </a:cubicBezTo>
                <a:cubicBezTo>
                  <a:pt x="3266319" y="401561"/>
                  <a:pt x="3161696" y="1429052"/>
                  <a:pt x="3730172" y="1872342"/>
                </a:cubicBezTo>
              </a:path>
            </a:pathLst>
          </a:custGeom>
          <a:noFill/>
          <a:ln w="57150"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24"/>
            <a:endParaRPr lang="zh-CN" altLang="en-US" sz="1350">
              <a:solidFill>
                <a:prstClr val="white"/>
              </a:solidFill>
              <a:latin typeface="Calibri"/>
              <a:ea typeface="宋体" pitchFamily="2" charset="-122"/>
            </a:endParaRPr>
          </a:p>
        </p:txBody>
      </p:sp>
      <p:sp>
        <p:nvSpPr>
          <p:cNvPr id="24" name="椭圆 23" title="">
            <a:extLst>
              <a:ext uri="{FF2B5EF4-FFF2-40B4-BE49-F238E27FC236}">
                <a16:creationId xmlns:a16="http://schemas.microsoft.com/office/drawing/2014/main" id="{EF053E5B-2FA6-4A1D-A7C7-E02325DC0695}"/>
              </a:ext>
            </a:extLst>
          </p:cNvPr>
          <p:cNvSpPr/>
          <p:nvPr/>
        </p:nvSpPr>
        <p:spPr>
          <a:xfrm>
            <a:off x="7421078" y="2030606"/>
            <a:ext cx="165609" cy="182169"/>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24"/>
            <a:endParaRPr lang="zh-CN" altLang="en-US" sz="3600" b="1">
              <a:solidFill>
                <a:prstClr val="white"/>
              </a:solidFill>
              <a:latin typeface="华文中宋" panose="02010600040101010101" pitchFamily="2" charset="-122"/>
              <a:ea typeface="华文中宋" panose="02010600040101010101" pitchFamily="2" charset="-122"/>
            </a:endParaRPr>
          </a:p>
        </p:txBody>
      </p:sp>
      <p:sp>
        <p:nvSpPr>
          <p:cNvPr id="25" name="文本框 24" title="">
            <a:extLst>
              <a:ext uri="{FF2B5EF4-FFF2-40B4-BE49-F238E27FC236}">
                <a16:creationId xmlns:a16="http://schemas.microsoft.com/office/drawing/2014/main" id="{859B19B2-84F2-48BE-A0A5-4C0798430012}"/>
              </a:ext>
            </a:extLst>
          </p:cNvPr>
          <p:cNvSpPr txBox="1"/>
          <p:nvPr/>
        </p:nvSpPr>
        <p:spPr>
          <a:xfrm>
            <a:off x="6629048" y="2551036"/>
            <a:ext cx="2258550" cy="1883272"/>
          </a:xfrm>
          <a:prstGeom prst="rect">
            <a:avLst/>
          </a:prstGeom>
          <a:noFill/>
        </p:spPr>
        <p:txBody>
          <a:bodyPr wrap="square" rtlCol="0">
            <a:spAutoFit/>
          </a:bodyPr>
          <a:lstStyle/>
          <a:p>
            <a:pPr defTabSz="685324">
              <a:lnSpc>
                <a:spcPct val="110000"/>
              </a:lnSpc>
            </a:pPr>
            <a:r>
              <a:rPr lang="zh-CN" altLang="en-US" b="1">
                <a:solidFill>
                  <a:prstClr val="black"/>
                </a:solidFill>
                <a:latin typeface="楷体" panose="02010609060101010101" pitchFamily="49" charset="-122"/>
                <a:ea typeface="楷体" panose="02010609060101010101" pitchFamily="49" charset="-122"/>
              </a:rPr>
              <a:t>主张学术研究当</a:t>
            </a:r>
            <a:r>
              <a:rPr lang="zh-CN" altLang="en-US" b="1">
                <a:solidFill>
                  <a:srgbClr val="0070C0"/>
                </a:solidFill>
                <a:latin typeface="楷体" panose="02010609060101010101" pitchFamily="49" charset="-122"/>
                <a:ea typeface="楷体" panose="02010609060101010101" pitchFamily="49" charset="-122"/>
              </a:rPr>
              <a:t>经世致用</a:t>
            </a:r>
            <a:r>
              <a:rPr lang="zh-CN" altLang="en-US" b="1">
                <a:solidFill>
                  <a:prstClr val="black"/>
                </a:solidFill>
                <a:latin typeface="楷体" panose="02010609060101010101" pitchFamily="49" charset="-122"/>
                <a:ea typeface="楷体" panose="02010609060101010101" pitchFamily="49" charset="-122"/>
              </a:rPr>
              <a:t>；在刘知幾史家“三长”的基础上，又提出</a:t>
            </a:r>
            <a:r>
              <a:rPr lang="zh-CN" altLang="en-US" b="1" spc="-113">
                <a:solidFill>
                  <a:srgbClr val="0070C0"/>
                </a:solidFill>
                <a:latin typeface="楷体" panose="02010609060101010101" pitchFamily="49" charset="-122"/>
                <a:ea typeface="楷体" panose="02010609060101010101" pitchFamily="49" charset="-122"/>
              </a:rPr>
              <a:t>“史德”</a:t>
            </a:r>
            <a:r>
              <a:rPr lang="zh-CN" altLang="en-US" b="1" spc="-113">
                <a:solidFill>
                  <a:prstClr val="black"/>
                </a:solidFill>
                <a:latin typeface="楷体" panose="02010609060101010101" pitchFamily="49" charset="-122"/>
                <a:ea typeface="楷体" panose="02010609060101010101" pitchFamily="49" charset="-122"/>
              </a:rPr>
              <a:t> （符合客观历史不参杂主观偏见）。</a:t>
            </a:r>
            <a:endParaRPr lang="zh-CN" altLang="en-US" b="1">
              <a:solidFill>
                <a:prstClr val="black"/>
              </a:solidFill>
              <a:latin typeface="楷体" panose="02010609060101010101" pitchFamily="49" charset="-122"/>
              <a:ea typeface="楷体" panose="02010609060101010101" pitchFamily="49" charset="-122"/>
            </a:endParaRPr>
          </a:p>
        </p:txBody>
      </p:sp>
      <p:sp>
        <p:nvSpPr>
          <p:cNvPr id="26" name="椭圆 25" title="">
            <a:extLst>
              <a:ext uri="{FF2B5EF4-FFF2-40B4-BE49-F238E27FC236}">
                <a16:creationId xmlns:a16="http://schemas.microsoft.com/office/drawing/2014/main" id="{586CEA97-0E7B-4D3C-A5DF-2BFF0486875A}"/>
              </a:ext>
            </a:extLst>
          </p:cNvPr>
          <p:cNvSpPr/>
          <p:nvPr/>
        </p:nvSpPr>
        <p:spPr>
          <a:xfrm>
            <a:off x="5149401" y="2023967"/>
            <a:ext cx="165609" cy="182169"/>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24"/>
            <a:endParaRPr lang="zh-CN" altLang="en-US" sz="3600" b="1">
              <a:solidFill>
                <a:prstClr val="white"/>
              </a:solidFill>
              <a:latin typeface="华文中宋" panose="02010600040101010101" pitchFamily="2" charset="-122"/>
              <a:ea typeface="华文中宋" panose="02010600040101010101" pitchFamily="2" charset="-122"/>
            </a:endParaRPr>
          </a:p>
        </p:txBody>
      </p:sp>
      <p:sp>
        <p:nvSpPr>
          <p:cNvPr id="27" name="文本框 26" title="">
            <a:extLst>
              <a:ext uri="{FF2B5EF4-FFF2-40B4-BE49-F238E27FC236}">
                <a16:creationId xmlns:a16="http://schemas.microsoft.com/office/drawing/2014/main" id="{FE782559-E3EB-46CF-9430-EC4018857EDC}"/>
              </a:ext>
            </a:extLst>
          </p:cNvPr>
          <p:cNvSpPr txBox="1"/>
          <p:nvPr/>
        </p:nvSpPr>
        <p:spPr>
          <a:xfrm>
            <a:off x="4753787" y="2183606"/>
            <a:ext cx="954108" cy="400110"/>
          </a:xfrm>
          <a:prstGeom prst="rect">
            <a:avLst/>
          </a:prstGeom>
          <a:noFill/>
        </p:spPr>
        <p:txBody>
          <a:bodyPr wrap="none" rtlCol="0">
            <a:spAutoFit/>
          </a:bodyPr>
          <a:lstStyle/>
          <a:p>
            <a:pPr algn="ctr" defTabSz="685324"/>
            <a:r>
              <a:rPr lang="zh-CN" altLang="en-US" sz="2000">
                <a:solidFill>
                  <a:srgbClr val="FF0000"/>
                </a:solidFill>
                <a:latin typeface="华文中宋" panose="02010600040101010101" pitchFamily="2" charset="-122"/>
                <a:ea typeface="华文中宋" panose="02010600040101010101" pitchFamily="2" charset="-122"/>
              </a:rPr>
              <a:t>刘知幾</a:t>
            </a:r>
          </a:p>
        </p:txBody>
      </p:sp>
      <p:sp>
        <p:nvSpPr>
          <p:cNvPr id="28" name="文本框 27" title="">
            <a:extLst>
              <a:ext uri="{FF2B5EF4-FFF2-40B4-BE49-F238E27FC236}">
                <a16:creationId xmlns:a16="http://schemas.microsoft.com/office/drawing/2014/main" id="{8E26FC96-3354-4654-83B1-4BF23DA66E7F}"/>
              </a:ext>
            </a:extLst>
          </p:cNvPr>
          <p:cNvSpPr txBox="1"/>
          <p:nvPr/>
        </p:nvSpPr>
        <p:spPr>
          <a:xfrm>
            <a:off x="4398291" y="2470500"/>
            <a:ext cx="2029959" cy="1273875"/>
          </a:xfrm>
          <a:prstGeom prst="rect">
            <a:avLst/>
          </a:prstGeom>
          <a:noFill/>
        </p:spPr>
        <p:txBody>
          <a:bodyPr wrap="square" rtlCol="0">
            <a:spAutoFit/>
          </a:bodyPr>
          <a:lstStyle/>
          <a:p>
            <a:pPr defTabSz="685324">
              <a:lnSpc>
                <a:spcPct val="110000"/>
              </a:lnSpc>
            </a:pPr>
            <a:r>
              <a:rPr lang="zh-CN" altLang="en-US" b="1">
                <a:solidFill>
                  <a:prstClr val="black"/>
                </a:solidFill>
                <a:latin typeface="楷体" panose="02010609060101010101" pitchFamily="49" charset="-122"/>
                <a:ea typeface="楷体" panose="02010609060101010101" pitchFamily="49" charset="-122"/>
              </a:rPr>
              <a:t>提倡“善恶必书”，秉笔直书；</a:t>
            </a:r>
            <a:r>
              <a:rPr lang="zh-CN" altLang="en-US" b="1">
                <a:solidFill>
                  <a:srgbClr val="0070C0"/>
                </a:solidFill>
                <a:latin typeface="楷体" panose="02010609060101010101" pitchFamily="49" charset="-122"/>
                <a:ea typeface="楷体" panose="02010609060101010101" pitchFamily="49" charset="-122"/>
              </a:rPr>
              <a:t>史家“三长”</a:t>
            </a:r>
            <a:r>
              <a:rPr lang="zh-CN" altLang="en-US" b="1">
                <a:solidFill>
                  <a:prstClr val="black"/>
                </a:solidFill>
                <a:latin typeface="楷体" panose="02010609060101010101" pitchFamily="49" charset="-122"/>
                <a:ea typeface="楷体" panose="02010609060101010101" pitchFamily="49" charset="-122"/>
              </a:rPr>
              <a:t>说，即</a:t>
            </a:r>
            <a:endParaRPr lang="en-US" altLang="zh-CN" b="1">
              <a:solidFill>
                <a:prstClr val="black"/>
              </a:solidFill>
              <a:latin typeface="楷体" panose="02010609060101010101" pitchFamily="49" charset="-122"/>
              <a:ea typeface="楷体" panose="02010609060101010101" pitchFamily="49" charset="-122"/>
            </a:endParaRPr>
          </a:p>
          <a:p>
            <a:pPr defTabSz="685324">
              <a:lnSpc>
                <a:spcPct val="110000"/>
              </a:lnSpc>
            </a:pPr>
            <a:r>
              <a:rPr lang="zh-CN" altLang="en-US" b="1" spc="-75">
                <a:solidFill>
                  <a:prstClr val="black"/>
                </a:solidFill>
                <a:latin typeface="楷体" panose="02010609060101010101" pitchFamily="49" charset="-122"/>
                <a:ea typeface="楷体" panose="02010609060101010101" pitchFamily="49" charset="-122"/>
              </a:rPr>
              <a:t>史才、史学、史识。</a:t>
            </a:r>
            <a:endParaRPr lang="en-US" altLang="zh-CN" b="1" spc="-75">
              <a:solidFill>
                <a:prstClr val="black"/>
              </a:solidFill>
              <a:latin typeface="楷体" panose="02010609060101010101" pitchFamily="49" charset="-122"/>
              <a:ea typeface="楷体" panose="02010609060101010101" pitchFamily="49" charset="-122"/>
            </a:endParaRPr>
          </a:p>
        </p:txBody>
      </p:sp>
      <p:pic>
        <p:nvPicPr>
          <p:cNvPr id="29" name="图片 28" title="">
            <a:extLst>
              <a:ext uri="{FF2B5EF4-FFF2-40B4-BE49-F238E27FC236}">
                <a16:creationId xmlns:a16="http://schemas.microsoft.com/office/drawing/2014/main" id="{7C003766-EBC8-4EFE-B42B-D2542B987DED}"/>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90730" y="3688915"/>
            <a:ext cx="1046250" cy="1111641"/>
          </a:xfrm>
          <a:prstGeom prst="rect">
            <a:avLst/>
          </a:prstGeom>
        </p:spPr>
      </p:pic>
      <p:sp>
        <p:nvSpPr>
          <p:cNvPr id="30" name="文本框 29" title="">
            <a:extLst>
              <a:ext uri="{FF2B5EF4-FFF2-40B4-BE49-F238E27FC236}">
                <a16:creationId xmlns:a16="http://schemas.microsoft.com/office/drawing/2014/main" id="{7D494A32-8C43-4B20-9795-C555ADB3480B}"/>
              </a:ext>
            </a:extLst>
          </p:cNvPr>
          <p:cNvSpPr txBox="1"/>
          <p:nvPr/>
        </p:nvSpPr>
        <p:spPr>
          <a:xfrm>
            <a:off x="925624" y="4805345"/>
            <a:ext cx="776250" cy="276999"/>
          </a:xfrm>
          <a:prstGeom prst="rect">
            <a:avLst/>
          </a:prstGeom>
          <a:noFill/>
        </p:spPr>
        <p:txBody>
          <a:bodyPr wrap="square" rtlCol="0">
            <a:spAutoFit/>
          </a:bodyPr>
          <a:lstStyle/>
          <a:p>
            <a:pPr defTabSz="685324"/>
            <a:r>
              <a:rPr lang="zh-CN" altLang="en-US" sz="1200">
                <a:solidFill>
                  <a:prstClr val="black"/>
                </a:solidFill>
                <a:latin typeface="黑体" panose="02010609060101010101" pitchFamily="49" charset="-122"/>
                <a:ea typeface="黑体" panose="02010609060101010101" pitchFamily="49" charset="-122"/>
              </a:rPr>
              <a:t>司马迁</a:t>
            </a:r>
          </a:p>
        </p:txBody>
      </p:sp>
      <p:pic>
        <p:nvPicPr>
          <p:cNvPr id="31" name="图片 30" title="">
            <a:extLst>
              <a:ext uri="{FF2B5EF4-FFF2-40B4-BE49-F238E27FC236}">
                <a16:creationId xmlns:a16="http://schemas.microsoft.com/office/drawing/2014/main" id="{DE6BDD13-33DA-4239-816D-D0C9CD68FAF7}"/>
              </a:ext>
            </a:extLst>
          </p:cNvPr>
          <p:cNvPicPr>
            <a:picLocks noChangeAspect="1"/>
          </p:cNvPicPr>
          <p:nvPr/>
        </p:nvPicPr>
        <p:blipFill>
          <a:blip r:embed="rId3">
            <a:clrChange>
              <a:clrFrom>
                <a:srgbClr val="E9F4FE"/>
              </a:clrFrom>
              <a:clrTo>
                <a:srgbClr val="E9F4FE">
                  <a:alpha val="0"/>
                </a:srgbClr>
              </a:clrTo>
            </a:clrChange>
          </a:blip>
          <a:stretch>
            <a:fillRect/>
          </a:stretch>
        </p:blipFill>
        <p:spPr>
          <a:xfrm>
            <a:off x="4885582" y="3688915"/>
            <a:ext cx="877500" cy="1048780"/>
          </a:xfrm>
          <a:prstGeom prst="rect">
            <a:avLst/>
          </a:prstGeom>
        </p:spPr>
      </p:pic>
      <p:sp>
        <p:nvSpPr>
          <p:cNvPr id="32" name="文本框 31" title="">
            <a:extLst>
              <a:ext uri="{FF2B5EF4-FFF2-40B4-BE49-F238E27FC236}">
                <a16:creationId xmlns:a16="http://schemas.microsoft.com/office/drawing/2014/main" id="{1BB84491-519B-4688-8B06-D8EA360D1092}"/>
              </a:ext>
            </a:extLst>
          </p:cNvPr>
          <p:cNvSpPr txBox="1"/>
          <p:nvPr/>
        </p:nvSpPr>
        <p:spPr>
          <a:xfrm>
            <a:off x="5032895" y="4806294"/>
            <a:ext cx="675000" cy="276999"/>
          </a:xfrm>
          <a:prstGeom prst="rect">
            <a:avLst/>
          </a:prstGeom>
          <a:noFill/>
        </p:spPr>
        <p:txBody>
          <a:bodyPr wrap="square" rtlCol="0">
            <a:spAutoFit/>
          </a:bodyPr>
          <a:lstStyle/>
          <a:p>
            <a:pPr defTabSz="685324"/>
            <a:r>
              <a:rPr lang="zh-CN" altLang="en-US" sz="1200">
                <a:solidFill>
                  <a:prstClr val="black"/>
                </a:solidFill>
                <a:latin typeface="黑体" panose="02010609060101010101" pitchFamily="49" charset="-122"/>
                <a:ea typeface="黑体" panose="02010609060101010101" pitchFamily="49" charset="-122"/>
              </a:rPr>
              <a:t>刘知幾</a:t>
            </a:r>
          </a:p>
        </p:txBody>
      </p:sp>
      <p:pic>
        <p:nvPicPr>
          <p:cNvPr id="3074" name="Picture 2" title="">
            <a:extLst>
              <a:ext uri="{FF2B5EF4-FFF2-40B4-BE49-F238E27FC236}">
                <a16:creationId xmlns:a16="http://schemas.microsoft.com/office/drawing/2014/main" id="{B2D0C7D1-EF83-406E-9025-FDF4049E809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b="99405" l="667" r="98000" t="893">
                        <a14:foregroundMark x1="15333" x2="15333" y1="61012" y2="61012"/>
                        <a14:foregroundMark x1="9000" x2="9000" y1="63690" y2="63690"/>
                      </a14:backgroundRemoval>
                    </a14:imgEffect>
                  </a14:imgLayer>
                </a14:imgProps>
              </a:ext>
              <a:ext uri="{28A0092B-C50C-407E-A947-70E740481C1C}">
                <a14:useLocalDpi xmlns:a14="http://schemas.microsoft.com/office/drawing/2010/main" val="0"/>
              </a:ext>
            </a:extLst>
          </a:blip>
          <a:stretch>
            <a:fillRect/>
          </a:stretch>
        </p:blipFill>
        <p:spPr bwMode="auto">
          <a:xfrm>
            <a:off x="2926192" y="3656955"/>
            <a:ext cx="1106002" cy="1080740"/>
          </a:xfrm>
          <a:prstGeom prst="rect">
            <a:avLst/>
          </a:prstGeom>
          <a:noFill/>
          <a:extLst>
            <a:ext uri="{909E8E84-426E-40DD-AFC4-6F175D3DCCD1}">
              <a14:hiddenFill xmlns:a14="http://schemas.microsoft.com/office/drawing/2010/main">
                <a:solidFill>
                  <a:srgbClr val="FFFFFF"/>
                </a:solidFill>
              </a14:hiddenFill>
            </a:ext>
          </a:extLst>
        </p:spPr>
      </p:pic>
      <p:sp>
        <p:nvSpPr>
          <p:cNvPr id="34" name="文本框 33" title="">
            <a:extLst>
              <a:ext uri="{FF2B5EF4-FFF2-40B4-BE49-F238E27FC236}">
                <a16:creationId xmlns:a16="http://schemas.microsoft.com/office/drawing/2014/main" id="{52AFFB33-BEBD-4BC1-B26E-B6F82EAEDDB5}"/>
              </a:ext>
            </a:extLst>
          </p:cNvPr>
          <p:cNvSpPr txBox="1"/>
          <p:nvPr/>
        </p:nvSpPr>
        <p:spPr>
          <a:xfrm>
            <a:off x="3114082" y="4774444"/>
            <a:ext cx="776250" cy="276999"/>
          </a:xfrm>
          <a:prstGeom prst="rect">
            <a:avLst/>
          </a:prstGeom>
          <a:noFill/>
        </p:spPr>
        <p:txBody>
          <a:bodyPr wrap="square" rtlCol="0">
            <a:spAutoFit/>
          </a:bodyPr>
          <a:lstStyle/>
          <a:p>
            <a:pPr defTabSz="685324"/>
            <a:r>
              <a:rPr lang="zh-CN" altLang="en-US" sz="1200">
                <a:solidFill>
                  <a:prstClr val="black"/>
                </a:solidFill>
                <a:latin typeface="黑体" panose="02010609060101010101" pitchFamily="49" charset="-122"/>
                <a:ea typeface="黑体" panose="02010609060101010101" pitchFamily="49" charset="-122"/>
              </a:rPr>
              <a:t>司马光</a:t>
            </a:r>
          </a:p>
        </p:txBody>
      </p:sp>
    </p:spTree>
    <p:extLst>
      <p:ext uri="{BB962C8B-B14F-4D97-AF65-F5344CB8AC3E}">
        <p14:creationId xmlns:p14="http://schemas.microsoft.com/office/powerpoint/2010/main" val="3856254340"/>
      </p:ext>
    </p:ext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菱形 2" title="">
            <a:extLst>
              <a:ext uri="{FF2B5EF4-FFF2-40B4-BE49-F238E27FC236}">
                <a16:creationId xmlns:a16="http://schemas.microsoft.com/office/drawing/2014/main" id="{DC8199B3-CD04-4AE9-8D2D-F373908A1B5F}"/>
              </a:ext>
            </a:extLst>
          </p:cNvPr>
          <p:cNvSpPr/>
          <p:nvPr/>
        </p:nvSpPr>
        <p:spPr>
          <a:xfrm>
            <a:off x="304800" y="209550"/>
            <a:ext cx="304800" cy="304800"/>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title="">
            <a:extLst>
              <a:ext uri="{FF2B5EF4-FFF2-40B4-BE49-F238E27FC236}">
                <a16:creationId xmlns:a16="http://schemas.microsoft.com/office/drawing/2014/main" id="{2E38D493-2CA4-4221-9E9F-7FB9DBEF0247}"/>
              </a:ext>
            </a:extLst>
          </p:cNvPr>
          <p:cNvSpPr txBox="1"/>
          <p:nvPr/>
        </p:nvSpPr>
        <p:spPr>
          <a:xfrm>
            <a:off x="685800" y="177284"/>
            <a:ext cx="2286000" cy="369332"/>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中国历史学传统</a:t>
            </a:r>
          </a:p>
        </p:txBody>
      </p:sp>
      <p:pic>
        <p:nvPicPr>
          <p:cNvPr id="33" name="图片 32" title="">
            <a:extLst>
              <a:ext uri="{FF2B5EF4-FFF2-40B4-BE49-F238E27FC236}">
                <a16:creationId xmlns:a16="http://schemas.microsoft.com/office/drawing/2014/main" id="{A5AA9DB8-F832-46F9-B069-63014C51F7D6}"/>
              </a:ext>
            </a:extLst>
          </p:cNvPr>
          <p:cNvPicPr>
            <a:picLocks noChangeAspect="1"/>
          </p:cNvPicPr>
          <p:nvPr/>
        </p:nvPicPr>
        <p:blipFill>
          <a:blip r:embed="rId2">
            <a:clrChange>
              <a:clrFrom>
                <a:srgbClr val="E7F3F9"/>
              </a:clrFrom>
              <a:clrTo>
                <a:srgbClr val="E7F3F9">
                  <a:alpha val="0"/>
                </a:srgbClr>
              </a:clrTo>
            </a:clrChange>
          </a:blip>
          <a:srcRect l="-4278" t="2383" r="4278" b="489"/>
          <a:stretch>
            <a:fillRect/>
          </a:stretch>
        </p:blipFill>
        <p:spPr>
          <a:xfrm>
            <a:off x="6950738" y="3666209"/>
            <a:ext cx="793814" cy="1125943"/>
          </a:xfrm>
          <a:prstGeom prst="rect">
            <a:avLst/>
          </a:prstGeom>
        </p:spPr>
      </p:pic>
      <p:sp>
        <p:nvSpPr>
          <p:cNvPr id="35" name="任意多边形: 形状 34" title="">
            <a:extLst>
              <a:ext uri="{FF2B5EF4-FFF2-40B4-BE49-F238E27FC236}">
                <a16:creationId xmlns:a16="http://schemas.microsoft.com/office/drawing/2014/main" id="{68674584-7254-4918-8D74-424BB62CB08F}"/>
              </a:ext>
            </a:extLst>
          </p:cNvPr>
          <p:cNvSpPr/>
          <p:nvPr/>
        </p:nvSpPr>
        <p:spPr>
          <a:xfrm rot="19054144">
            <a:off x="4158808" y="1389058"/>
            <a:ext cx="448539" cy="629416"/>
          </a:xfrm>
          <a:custGeom>
            <a:gdLst>
              <a:gd name="connsiteX0" fmla="*/ 3222171 w 3222171"/>
              <a:gd name="connsiteY0" fmla="*/ 0 h 1016000"/>
              <a:gd name="connsiteX1" fmla="*/ 986971 w 3222171"/>
              <a:gd name="connsiteY1" fmla="*/ 362856 h 1016000"/>
              <a:gd name="connsiteX2" fmla="*/ 0 w 3222171"/>
              <a:gd name="connsiteY2" fmla="*/ 1016000 h 1016000"/>
            </a:gdLst>
            <a:cxnLst>
              <a:cxn ang="0">
                <a:pos x="connsiteX0" y="connsiteY0"/>
              </a:cxn>
              <a:cxn ang="0">
                <a:pos x="connsiteX1" y="connsiteY1"/>
              </a:cxn>
              <a:cxn ang="0">
                <a:pos x="connsiteX2" y="connsiteY2"/>
              </a:cxn>
            </a:cxnLst>
            <a:rect l="l" t="t" r="r" b="b"/>
            <a:pathLst>
              <a:path w="3222171" h="1016000">
                <a:moveTo>
                  <a:pt x="3222171" y="0"/>
                </a:moveTo>
                <a:cubicBezTo>
                  <a:pt x="2491619" y="319314"/>
                  <a:pt x="2007809" y="-116115"/>
                  <a:pt x="986971" y="362856"/>
                </a:cubicBezTo>
                <a:cubicBezTo>
                  <a:pt x="280609" y="730551"/>
                  <a:pt x="343505" y="996647"/>
                  <a:pt x="0" y="1016000"/>
                </a:cubicBezTo>
              </a:path>
            </a:pathLst>
          </a:custGeom>
          <a:noFill/>
          <a:ln w="57150"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 tIns="17145" rIns="34290" bIns="17145" numCol="1" spcCol="0" rtlCol="0" fromWordArt="0" anchor="ctr" anchorCtr="0" forceAA="0" compatLnSpc="1">
            <a:prstTxWarp prst="textNoShape">
              <a:avLst/>
            </a:prstTxWarp>
            <a:noAutofit/>
          </a:bodyPr>
          <a:lstStyle/>
          <a:p>
            <a:pPr algn="ctr" defTabSz="685324"/>
            <a:endParaRPr lang="zh-CN" altLang="en-US" sz="1350">
              <a:solidFill>
                <a:prstClr val="white"/>
              </a:solidFill>
              <a:latin typeface="Calibri"/>
              <a:ea typeface="宋体" pitchFamily="2" charset="-122"/>
            </a:endParaRPr>
          </a:p>
        </p:txBody>
      </p:sp>
      <p:sp>
        <p:nvSpPr>
          <p:cNvPr id="36" name="椭圆 35" title="">
            <a:extLst>
              <a:ext uri="{FF2B5EF4-FFF2-40B4-BE49-F238E27FC236}">
                <a16:creationId xmlns:a16="http://schemas.microsoft.com/office/drawing/2014/main" id="{787C9E2A-2679-4236-9E20-AFCB093ED0B3}"/>
              </a:ext>
            </a:extLst>
          </p:cNvPr>
          <p:cNvSpPr/>
          <p:nvPr/>
        </p:nvSpPr>
        <p:spPr>
          <a:xfrm>
            <a:off x="4383079" y="2110963"/>
            <a:ext cx="165609" cy="182169"/>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24"/>
            <a:endParaRPr lang="zh-CN" altLang="en-US" sz="2025" b="1">
              <a:solidFill>
                <a:prstClr val="white"/>
              </a:solidFill>
              <a:latin typeface="微软雅黑" panose="020b0503020204020204" pitchFamily="34" charset="-122"/>
              <a:ea typeface="微软雅黑" panose="020b0503020204020204" pitchFamily="34" charset="-122"/>
            </a:endParaRPr>
          </a:p>
        </p:txBody>
      </p:sp>
      <p:sp>
        <p:nvSpPr>
          <p:cNvPr id="37" name="文本框 36" title="">
            <a:extLst>
              <a:ext uri="{FF2B5EF4-FFF2-40B4-BE49-F238E27FC236}">
                <a16:creationId xmlns:a16="http://schemas.microsoft.com/office/drawing/2014/main" id="{89DE09D6-D48C-4AF4-827E-431DC4AE108D}"/>
              </a:ext>
            </a:extLst>
          </p:cNvPr>
          <p:cNvSpPr txBox="1"/>
          <p:nvPr/>
        </p:nvSpPr>
        <p:spPr>
          <a:xfrm>
            <a:off x="3957548" y="2293569"/>
            <a:ext cx="954108" cy="400110"/>
          </a:xfrm>
          <a:prstGeom prst="rect">
            <a:avLst/>
          </a:prstGeom>
          <a:noFill/>
        </p:spPr>
        <p:txBody>
          <a:bodyPr wrap="none" rtlCol="0">
            <a:spAutoFit/>
          </a:bodyPr>
          <a:lstStyle/>
          <a:p>
            <a:pPr algn="ctr" defTabSz="685324"/>
            <a:r>
              <a:rPr lang="zh-CN" altLang="en-US" sz="2000">
                <a:solidFill>
                  <a:srgbClr val="FF0000"/>
                </a:solidFill>
                <a:latin typeface="黑体" panose="02010609060101010101" pitchFamily="49" charset="-122"/>
                <a:ea typeface="黑体" panose="02010609060101010101" pitchFamily="49" charset="-122"/>
              </a:rPr>
              <a:t>王国维</a:t>
            </a:r>
          </a:p>
        </p:txBody>
      </p:sp>
      <p:sp>
        <p:nvSpPr>
          <p:cNvPr id="38" name="任意多边形: 形状 37" title="">
            <a:extLst>
              <a:ext uri="{FF2B5EF4-FFF2-40B4-BE49-F238E27FC236}">
                <a16:creationId xmlns:a16="http://schemas.microsoft.com/office/drawing/2014/main" id="{2B6A3574-B040-4EC4-9DEB-19D383C868FA}"/>
              </a:ext>
            </a:extLst>
          </p:cNvPr>
          <p:cNvSpPr/>
          <p:nvPr/>
        </p:nvSpPr>
        <p:spPr>
          <a:xfrm flipH="1">
            <a:off x="1549314" y="1380600"/>
            <a:ext cx="2510994" cy="718526"/>
          </a:xfrm>
          <a:custGeom>
            <a:gdLst>
              <a:gd name="connsiteX0" fmla="*/ 0 w 3730172"/>
              <a:gd name="connsiteY0" fmla="*/ 0 h 1872342"/>
              <a:gd name="connsiteX1" fmla="*/ 2024743 w 3730172"/>
              <a:gd name="connsiteY1" fmla="*/ 542471 h 1872342"/>
              <a:gd name="connsiteX2" fmla="*/ 3730172 w 3730172"/>
              <a:gd name="connsiteY2" fmla="*/ 1872342 h 1872342"/>
            </a:gdLst>
            <a:cxnLst>
              <a:cxn ang="0">
                <a:pos x="connsiteX0" y="connsiteY0"/>
              </a:cxn>
              <a:cxn ang="0">
                <a:pos x="connsiteX1" y="connsiteY1"/>
              </a:cxn>
              <a:cxn ang="0">
                <a:pos x="connsiteX2" y="connsiteY2"/>
              </a:cxn>
            </a:cxnLst>
            <a:rect l="l" t="t" r="r" b="b"/>
            <a:pathLst>
              <a:path w="3730172" h="1872340">
                <a:moveTo>
                  <a:pt x="0" y="0"/>
                </a:moveTo>
                <a:cubicBezTo>
                  <a:pt x="674914" y="180824"/>
                  <a:pt x="841829" y="793447"/>
                  <a:pt x="2024743" y="542471"/>
                </a:cubicBezTo>
                <a:cubicBezTo>
                  <a:pt x="3266319" y="401561"/>
                  <a:pt x="3161696" y="1429052"/>
                  <a:pt x="3730172" y="1872342"/>
                </a:cubicBezTo>
              </a:path>
            </a:pathLst>
          </a:custGeom>
          <a:noFill/>
          <a:ln w="57150"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24"/>
            <a:endParaRPr lang="zh-CN" altLang="en-US" sz="1350">
              <a:solidFill>
                <a:prstClr val="white"/>
              </a:solidFill>
              <a:latin typeface="Calibri"/>
              <a:ea typeface="宋体" pitchFamily="2" charset="-122"/>
            </a:endParaRPr>
          </a:p>
        </p:txBody>
      </p:sp>
      <p:sp>
        <p:nvSpPr>
          <p:cNvPr id="39" name="椭圆 38" title="">
            <a:extLst>
              <a:ext uri="{FF2B5EF4-FFF2-40B4-BE49-F238E27FC236}">
                <a16:creationId xmlns:a16="http://schemas.microsoft.com/office/drawing/2014/main" id="{FB2270BF-CF5A-4DD2-B424-D3ED4AD40856}"/>
              </a:ext>
            </a:extLst>
          </p:cNvPr>
          <p:cNvSpPr/>
          <p:nvPr/>
        </p:nvSpPr>
        <p:spPr>
          <a:xfrm>
            <a:off x="4029939" y="1019603"/>
            <a:ext cx="472500" cy="4725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24"/>
            <a:r>
              <a:rPr lang="en-US" altLang="zh-CN" sz="2025" b="1">
                <a:solidFill>
                  <a:prstClr val="white"/>
                </a:solidFill>
                <a:latin typeface="黑体" panose="02010609060101010101" pitchFamily="49" charset="-122"/>
                <a:ea typeface="黑体" panose="02010609060101010101" pitchFamily="49" charset="-122"/>
              </a:rPr>
              <a:t>2</a:t>
            </a:r>
            <a:endParaRPr lang="zh-CN" altLang="en-US" sz="2025" b="1">
              <a:solidFill>
                <a:prstClr val="white"/>
              </a:solidFill>
              <a:latin typeface="黑体" panose="02010609060101010101" pitchFamily="49" charset="-122"/>
              <a:ea typeface="黑体" panose="02010609060101010101" pitchFamily="49" charset="-122"/>
            </a:endParaRPr>
          </a:p>
        </p:txBody>
      </p:sp>
      <p:sp>
        <p:nvSpPr>
          <p:cNvPr id="40" name="椭圆 39" title="">
            <a:extLst>
              <a:ext uri="{FF2B5EF4-FFF2-40B4-BE49-F238E27FC236}">
                <a16:creationId xmlns:a16="http://schemas.microsoft.com/office/drawing/2014/main" id="{928FB5FA-9750-4E57-883B-1D44F5CA34E0}"/>
              </a:ext>
            </a:extLst>
          </p:cNvPr>
          <p:cNvSpPr/>
          <p:nvPr/>
        </p:nvSpPr>
        <p:spPr>
          <a:xfrm>
            <a:off x="1458957" y="2030042"/>
            <a:ext cx="165609" cy="182169"/>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24"/>
            <a:endParaRPr lang="zh-CN" altLang="en-US" sz="2025" b="1">
              <a:solidFill>
                <a:prstClr val="white"/>
              </a:solidFill>
              <a:latin typeface="微软雅黑" panose="020b0503020204020204" pitchFamily="34" charset="-122"/>
              <a:ea typeface="微软雅黑" panose="020b0503020204020204" pitchFamily="34" charset="-122"/>
            </a:endParaRPr>
          </a:p>
        </p:txBody>
      </p:sp>
      <p:sp>
        <p:nvSpPr>
          <p:cNvPr id="41" name="文本框 40" title="">
            <a:extLst>
              <a:ext uri="{FF2B5EF4-FFF2-40B4-BE49-F238E27FC236}">
                <a16:creationId xmlns:a16="http://schemas.microsoft.com/office/drawing/2014/main" id="{91486D5E-10E3-497F-86CD-1932C60E7DD5}"/>
              </a:ext>
            </a:extLst>
          </p:cNvPr>
          <p:cNvSpPr txBox="1"/>
          <p:nvPr/>
        </p:nvSpPr>
        <p:spPr>
          <a:xfrm>
            <a:off x="1070764" y="2212775"/>
            <a:ext cx="954108" cy="400110"/>
          </a:xfrm>
          <a:prstGeom prst="rect">
            <a:avLst/>
          </a:prstGeom>
          <a:noFill/>
        </p:spPr>
        <p:txBody>
          <a:bodyPr wrap="none" rtlCol="0">
            <a:spAutoFit/>
          </a:bodyPr>
          <a:lstStyle/>
          <a:p>
            <a:pPr algn="ctr" defTabSz="685324"/>
            <a:r>
              <a:rPr lang="zh-CN" altLang="en-US" sz="2000">
                <a:solidFill>
                  <a:srgbClr val="FF0000"/>
                </a:solidFill>
                <a:latin typeface="黑体" panose="02010609060101010101" pitchFamily="49" charset="-122"/>
                <a:ea typeface="黑体" panose="02010609060101010101" pitchFamily="49" charset="-122"/>
              </a:rPr>
              <a:t>梁启超</a:t>
            </a:r>
          </a:p>
        </p:txBody>
      </p:sp>
      <p:sp>
        <p:nvSpPr>
          <p:cNvPr id="42" name="文本框 41" title="">
            <a:extLst>
              <a:ext uri="{FF2B5EF4-FFF2-40B4-BE49-F238E27FC236}">
                <a16:creationId xmlns:a16="http://schemas.microsoft.com/office/drawing/2014/main" id="{C61E6893-7079-4EBB-B7C7-AF4E9F48C5B7}"/>
              </a:ext>
            </a:extLst>
          </p:cNvPr>
          <p:cNvSpPr txBox="1"/>
          <p:nvPr/>
        </p:nvSpPr>
        <p:spPr>
          <a:xfrm>
            <a:off x="304800" y="2640345"/>
            <a:ext cx="2748155" cy="1273875"/>
          </a:xfrm>
          <a:prstGeom prst="rect">
            <a:avLst/>
          </a:prstGeom>
          <a:noFill/>
        </p:spPr>
        <p:txBody>
          <a:bodyPr wrap="square" rtlCol="0">
            <a:spAutoFit/>
          </a:bodyPr>
          <a:lstStyle/>
          <a:p>
            <a:pPr defTabSz="685324">
              <a:lnSpc>
                <a:spcPct val="110000"/>
              </a:lnSpc>
            </a:pPr>
            <a:r>
              <a:rPr lang="zh-CN" altLang="en-US" b="1">
                <a:solidFill>
                  <a:prstClr val="black"/>
                </a:solidFill>
                <a:latin typeface="楷体" panose="02010609060101010101" pitchFamily="49" charset="-122"/>
                <a:ea typeface="楷体" panose="02010609060101010101" pitchFamily="49" charset="-122"/>
              </a:rPr>
              <a:t>提倡“史学革命”，主张建立新史学，</a:t>
            </a:r>
            <a:r>
              <a:rPr lang="zh-CN" altLang="en-US" b="1">
                <a:solidFill>
                  <a:srgbClr val="0070C0"/>
                </a:solidFill>
                <a:latin typeface="楷体" panose="02010609060101010101" pitchFamily="49" charset="-122"/>
                <a:ea typeface="楷体" panose="02010609060101010101" pitchFamily="49" charset="-122"/>
              </a:rPr>
              <a:t>重写中国史，即为全体国民写历史</a:t>
            </a:r>
            <a:r>
              <a:rPr lang="zh-CN" altLang="en-US" b="1">
                <a:solidFill>
                  <a:prstClr val="black"/>
                </a:solidFill>
                <a:latin typeface="楷体" panose="02010609060101010101" pitchFamily="49" charset="-122"/>
                <a:ea typeface="楷体" panose="02010609060101010101" pitchFamily="49" charset="-122"/>
              </a:rPr>
              <a:t>，写全体国民的历史。</a:t>
            </a:r>
          </a:p>
        </p:txBody>
      </p:sp>
      <p:sp>
        <p:nvSpPr>
          <p:cNvPr id="43" name="文本框 42" title="">
            <a:extLst>
              <a:ext uri="{FF2B5EF4-FFF2-40B4-BE49-F238E27FC236}">
                <a16:creationId xmlns:a16="http://schemas.microsoft.com/office/drawing/2014/main" id="{940C66BF-14C5-42AB-BB0A-76321EEEC72E}"/>
              </a:ext>
            </a:extLst>
          </p:cNvPr>
          <p:cNvSpPr txBox="1"/>
          <p:nvPr/>
        </p:nvSpPr>
        <p:spPr>
          <a:xfrm>
            <a:off x="3502607" y="2685359"/>
            <a:ext cx="2540638" cy="1273875"/>
          </a:xfrm>
          <a:prstGeom prst="rect">
            <a:avLst/>
          </a:prstGeom>
          <a:noFill/>
        </p:spPr>
        <p:txBody>
          <a:bodyPr wrap="square" rtlCol="0">
            <a:spAutoFit/>
          </a:bodyPr>
          <a:lstStyle/>
          <a:p>
            <a:pPr defTabSz="685324">
              <a:lnSpc>
                <a:spcPct val="110000"/>
              </a:lnSpc>
            </a:pPr>
            <a:r>
              <a:rPr lang="zh-CN" altLang="en-US" b="1">
                <a:solidFill>
                  <a:prstClr val="black"/>
                </a:solidFill>
                <a:latin typeface="楷体" panose="02010609060101010101" pitchFamily="49" charset="-122"/>
                <a:ea typeface="楷体" panose="02010609060101010101" pitchFamily="49" charset="-122"/>
              </a:rPr>
              <a:t>提倡</a:t>
            </a:r>
            <a:r>
              <a:rPr lang="zh-CN" altLang="en-US" b="1">
                <a:solidFill>
                  <a:srgbClr val="0070C0"/>
                </a:solidFill>
                <a:latin typeface="楷体" panose="02010609060101010101" pitchFamily="49" charset="-122"/>
                <a:ea typeface="楷体" panose="02010609060101010101" pitchFamily="49" charset="-122"/>
              </a:rPr>
              <a:t>“二重证据法”</a:t>
            </a:r>
            <a:r>
              <a:rPr lang="zh-CN" altLang="en-US" b="1">
                <a:solidFill>
                  <a:prstClr val="black"/>
                </a:solidFill>
                <a:latin typeface="楷体" panose="02010609060101010101" pitchFamily="49" charset="-122"/>
                <a:ea typeface="楷体" panose="02010609060101010101" pitchFamily="49" charset="-122"/>
              </a:rPr>
              <a:t>，即“纸上之材料”与“地下之新材料”相互印证的研究方法。</a:t>
            </a:r>
            <a:endParaRPr lang="en-US" altLang="zh-CN" b="1" spc="-113">
              <a:solidFill>
                <a:prstClr val="black"/>
              </a:solidFill>
              <a:latin typeface="楷体" panose="02010609060101010101" pitchFamily="49" charset="-122"/>
              <a:ea typeface="楷体" panose="02010609060101010101" pitchFamily="49" charset="-122"/>
            </a:endParaRPr>
          </a:p>
        </p:txBody>
      </p:sp>
      <p:sp>
        <p:nvSpPr>
          <p:cNvPr id="44" name="文本框 43" title="">
            <a:extLst>
              <a:ext uri="{FF2B5EF4-FFF2-40B4-BE49-F238E27FC236}">
                <a16:creationId xmlns:a16="http://schemas.microsoft.com/office/drawing/2014/main" id="{D7C3E00B-57B7-48F5-97B5-5B791F21C87C}"/>
              </a:ext>
            </a:extLst>
          </p:cNvPr>
          <p:cNvSpPr txBox="1"/>
          <p:nvPr/>
        </p:nvSpPr>
        <p:spPr>
          <a:xfrm>
            <a:off x="2684518" y="464907"/>
            <a:ext cx="3262432" cy="461665"/>
          </a:xfrm>
          <a:prstGeom prst="rect">
            <a:avLst/>
          </a:prstGeom>
          <a:noFill/>
        </p:spPr>
        <p:txBody>
          <a:bodyPr wrap="none" rtlCol="0">
            <a:spAutoFit/>
          </a:bodyPr>
          <a:lstStyle/>
          <a:p>
            <a:pPr algn="ctr" defTabSz="685324"/>
            <a:r>
              <a:rPr lang="zh-CN" altLang="en-US" sz="2400">
                <a:solidFill>
                  <a:prstClr val="black"/>
                </a:solidFill>
                <a:latin typeface="华文中宋" panose="02010600040101010101" pitchFamily="2" charset="-122"/>
                <a:ea typeface="华文中宋" panose="02010600040101010101" pitchFamily="2" charset="-122"/>
              </a:rPr>
              <a:t>重要的治史观点及方法</a:t>
            </a:r>
          </a:p>
        </p:txBody>
      </p:sp>
      <p:sp>
        <p:nvSpPr>
          <p:cNvPr id="45" name="文本框 44" title="">
            <a:extLst>
              <a:ext uri="{FF2B5EF4-FFF2-40B4-BE49-F238E27FC236}">
                <a16:creationId xmlns:a16="http://schemas.microsoft.com/office/drawing/2014/main" id="{6257BFA0-F74F-4A25-A696-B25C801C3F07}"/>
              </a:ext>
            </a:extLst>
          </p:cNvPr>
          <p:cNvSpPr txBox="1"/>
          <p:nvPr/>
        </p:nvSpPr>
        <p:spPr>
          <a:xfrm>
            <a:off x="6844333" y="2202048"/>
            <a:ext cx="954108" cy="400110"/>
          </a:xfrm>
          <a:prstGeom prst="rect">
            <a:avLst/>
          </a:prstGeom>
          <a:noFill/>
        </p:spPr>
        <p:txBody>
          <a:bodyPr wrap="none" rtlCol="0">
            <a:spAutoFit/>
          </a:bodyPr>
          <a:lstStyle/>
          <a:p>
            <a:pPr algn="ctr" defTabSz="685324"/>
            <a:r>
              <a:rPr lang="zh-CN" altLang="en-US" sz="2000">
                <a:solidFill>
                  <a:srgbClr val="FF0000"/>
                </a:solidFill>
                <a:latin typeface="黑体" panose="02010609060101010101" pitchFamily="49" charset="-122"/>
                <a:ea typeface="黑体" panose="02010609060101010101" pitchFamily="49" charset="-122"/>
              </a:rPr>
              <a:t>陈寅恪</a:t>
            </a:r>
          </a:p>
        </p:txBody>
      </p:sp>
      <p:sp>
        <p:nvSpPr>
          <p:cNvPr id="46" name="任意多边形: 形状 38" title="">
            <a:extLst>
              <a:ext uri="{FF2B5EF4-FFF2-40B4-BE49-F238E27FC236}">
                <a16:creationId xmlns:a16="http://schemas.microsoft.com/office/drawing/2014/main" id="{F9B455C3-E4B9-445A-BC37-03D21B9B2360}"/>
              </a:ext>
            </a:extLst>
          </p:cNvPr>
          <p:cNvSpPr/>
          <p:nvPr/>
        </p:nvSpPr>
        <p:spPr>
          <a:xfrm>
            <a:off x="4502440" y="1294278"/>
            <a:ext cx="2727302" cy="743449"/>
          </a:xfrm>
          <a:custGeom>
            <a:gdLst>
              <a:gd name="connsiteX0" fmla="*/ 0 w 3730172"/>
              <a:gd name="connsiteY0" fmla="*/ 0 h 1872342"/>
              <a:gd name="connsiteX1" fmla="*/ 2024743 w 3730172"/>
              <a:gd name="connsiteY1" fmla="*/ 542471 h 1872342"/>
              <a:gd name="connsiteX2" fmla="*/ 3730172 w 3730172"/>
              <a:gd name="connsiteY2" fmla="*/ 1872342 h 1872342"/>
            </a:gdLst>
            <a:cxnLst>
              <a:cxn ang="0">
                <a:pos x="connsiteX0" y="connsiteY0"/>
              </a:cxn>
              <a:cxn ang="0">
                <a:pos x="connsiteX1" y="connsiteY1"/>
              </a:cxn>
              <a:cxn ang="0">
                <a:pos x="connsiteX2" y="connsiteY2"/>
              </a:cxn>
            </a:cxnLst>
            <a:rect l="l" t="t" r="r" b="b"/>
            <a:pathLst>
              <a:path w="3730172" h="1872340">
                <a:moveTo>
                  <a:pt x="0" y="0"/>
                </a:moveTo>
                <a:cubicBezTo>
                  <a:pt x="674914" y="180824"/>
                  <a:pt x="841829" y="793447"/>
                  <a:pt x="2024743" y="542471"/>
                </a:cubicBezTo>
                <a:cubicBezTo>
                  <a:pt x="3266319" y="401561"/>
                  <a:pt x="3161696" y="1429052"/>
                  <a:pt x="3730172" y="1872342"/>
                </a:cubicBezTo>
              </a:path>
            </a:pathLst>
          </a:custGeom>
          <a:noFill/>
          <a:ln w="57150"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24"/>
            <a:endParaRPr lang="zh-CN" altLang="en-US" sz="1350">
              <a:solidFill>
                <a:prstClr val="white"/>
              </a:solidFill>
              <a:latin typeface="Calibri"/>
              <a:ea typeface="宋体" pitchFamily="2" charset="-122"/>
            </a:endParaRPr>
          </a:p>
        </p:txBody>
      </p:sp>
      <p:sp>
        <p:nvSpPr>
          <p:cNvPr id="47" name="椭圆 46" title="">
            <a:extLst>
              <a:ext uri="{FF2B5EF4-FFF2-40B4-BE49-F238E27FC236}">
                <a16:creationId xmlns:a16="http://schemas.microsoft.com/office/drawing/2014/main" id="{A7939A28-4953-474D-ADE4-9A960D85EE5A}"/>
              </a:ext>
            </a:extLst>
          </p:cNvPr>
          <p:cNvSpPr/>
          <p:nvPr/>
        </p:nvSpPr>
        <p:spPr>
          <a:xfrm>
            <a:off x="7229742" y="2030042"/>
            <a:ext cx="165609" cy="182169"/>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24"/>
            <a:endParaRPr lang="zh-CN" altLang="en-US" sz="2025" b="1">
              <a:solidFill>
                <a:prstClr val="white"/>
              </a:solidFill>
              <a:latin typeface="微软雅黑" panose="020b0503020204020204" pitchFamily="34" charset="-122"/>
              <a:ea typeface="微软雅黑" panose="020b0503020204020204" pitchFamily="34" charset="-122"/>
            </a:endParaRPr>
          </a:p>
        </p:txBody>
      </p:sp>
      <p:sp>
        <p:nvSpPr>
          <p:cNvPr id="48" name="文本框 47" title="">
            <a:extLst>
              <a:ext uri="{FF2B5EF4-FFF2-40B4-BE49-F238E27FC236}">
                <a16:creationId xmlns:a16="http://schemas.microsoft.com/office/drawing/2014/main" id="{985309C2-621C-4A6D-9DDB-BEF016F1264F}"/>
              </a:ext>
            </a:extLst>
          </p:cNvPr>
          <p:cNvSpPr txBox="1"/>
          <p:nvPr/>
        </p:nvSpPr>
        <p:spPr>
          <a:xfrm>
            <a:off x="6211362" y="2657102"/>
            <a:ext cx="2367975" cy="969176"/>
          </a:xfrm>
          <a:prstGeom prst="rect">
            <a:avLst/>
          </a:prstGeom>
          <a:noFill/>
        </p:spPr>
        <p:txBody>
          <a:bodyPr wrap="square" rtlCol="0">
            <a:spAutoFit/>
          </a:bodyPr>
          <a:lstStyle/>
          <a:p>
            <a:pPr defTabSz="685324">
              <a:lnSpc>
                <a:spcPct val="110000"/>
              </a:lnSpc>
            </a:pPr>
            <a:r>
              <a:rPr lang="zh-CN" altLang="en-US" b="1">
                <a:solidFill>
                  <a:prstClr val="black"/>
                </a:solidFill>
                <a:latin typeface="楷体" panose="02010609060101010101" pitchFamily="49" charset="-122"/>
                <a:ea typeface="楷体" panose="02010609060101010101" pitchFamily="49" charset="-122"/>
              </a:rPr>
              <a:t>注重在诗词、小说中</a:t>
            </a:r>
            <a:r>
              <a:rPr lang="zh-CN" altLang="en-US" b="1" spc="-113">
                <a:solidFill>
                  <a:prstClr val="black"/>
                </a:solidFill>
                <a:latin typeface="楷体" panose="02010609060101010101" pitchFamily="49" charset="-122"/>
                <a:ea typeface="楷体" panose="02010609060101010101" pitchFamily="49" charset="-122"/>
              </a:rPr>
              <a:t>取材料，提倡</a:t>
            </a:r>
            <a:r>
              <a:rPr lang="zh-CN" altLang="en-US" b="1" spc="-113">
                <a:solidFill>
                  <a:srgbClr val="0070C0"/>
                </a:solidFill>
                <a:latin typeface="楷体" panose="02010609060101010101" pitchFamily="49" charset="-122"/>
                <a:ea typeface="楷体" panose="02010609060101010101" pitchFamily="49" charset="-122"/>
              </a:rPr>
              <a:t>“诗文证史”</a:t>
            </a:r>
            <a:r>
              <a:rPr lang="zh-CN" altLang="en-US" b="1">
                <a:solidFill>
                  <a:prstClr val="black"/>
                </a:solidFill>
                <a:latin typeface="楷体" panose="02010609060101010101" pitchFamily="49" charset="-122"/>
                <a:ea typeface="楷体" panose="02010609060101010101" pitchFamily="49" charset="-122"/>
              </a:rPr>
              <a:t>的治史方法。</a:t>
            </a:r>
          </a:p>
        </p:txBody>
      </p:sp>
      <p:sp>
        <p:nvSpPr>
          <p:cNvPr id="49" name="文本框 48" title="">
            <a:extLst>
              <a:ext uri="{FF2B5EF4-FFF2-40B4-BE49-F238E27FC236}">
                <a16:creationId xmlns:a16="http://schemas.microsoft.com/office/drawing/2014/main" id="{D561DF9E-5F5A-4FAC-ABF0-095FE2156F6F}"/>
              </a:ext>
            </a:extLst>
          </p:cNvPr>
          <p:cNvSpPr txBox="1"/>
          <p:nvPr/>
        </p:nvSpPr>
        <p:spPr>
          <a:xfrm>
            <a:off x="1098773" y="4823561"/>
            <a:ext cx="885975" cy="276999"/>
          </a:xfrm>
          <a:prstGeom prst="rect">
            <a:avLst/>
          </a:prstGeom>
          <a:noFill/>
        </p:spPr>
        <p:txBody>
          <a:bodyPr wrap="square" rtlCol="0">
            <a:spAutoFit/>
          </a:bodyPr>
          <a:lstStyle/>
          <a:p>
            <a:pPr defTabSz="685324"/>
            <a:r>
              <a:rPr lang="zh-CN" altLang="en-US" sz="1200">
                <a:solidFill>
                  <a:prstClr val="black"/>
                </a:solidFill>
                <a:latin typeface="黑体" panose="02010609060101010101" pitchFamily="49" charset="-122"/>
                <a:ea typeface="黑体" panose="02010609060101010101" pitchFamily="49" charset="-122"/>
              </a:rPr>
              <a:t>梁启超</a:t>
            </a:r>
          </a:p>
        </p:txBody>
      </p:sp>
      <p:pic>
        <p:nvPicPr>
          <p:cNvPr id="50" name="图片 49" title="">
            <a:extLst>
              <a:ext uri="{FF2B5EF4-FFF2-40B4-BE49-F238E27FC236}">
                <a16:creationId xmlns:a16="http://schemas.microsoft.com/office/drawing/2014/main" id="{AD8E5CC3-4443-4DD7-9843-C28D3535844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44491" y="3914220"/>
            <a:ext cx="940257" cy="991357"/>
          </a:xfrm>
          <a:prstGeom prst="rect">
            <a:avLst/>
          </a:prstGeom>
        </p:spPr>
      </p:pic>
      <p:sp>
        <p:nvSpPr>
          <p:cNvPr id="51" name="文本框 50" title="">
            <a:extLst>
              <a:ext uri="{FF2B5EF4-FFF2-40B4-BE49-F238E27FC236}">
                <a16:creationId xmlns:a16="http://schemas.microsoft.com/office/drawing/2014/main" id="{C1C36C5B-679E-4D57-AD9C-47C5F1E21536}"/>
              </a:ext>
            </a:extLst>
          </p:cNvPr>
          <p:cNvSpPr txBox="1"/>
          <p:nvPr/>
        </p:nvSpPr>
        <p:spPr>
          <a:xfrm>
            <a:off x="7046149" y="4823560"/>
            <a:ext cx="698403" cy="276999"/>
          </a:xfrm>
          <a:prstGeom prst="rect">
            <a:avLst/>
          </a:prstGeom>
          <a:noFill/>
        </p:spPr>
        <p:txBody>
          <a:bodyPr wrap="square" rtlCol="0">
            <a:spAutoFit/>
          </a:bodyPr>
          <a:lstStyle/>
          <a:p>
            <a:pPr defTabSz="685324"/>
            <a:r>
              <a:rPr lang="zh-CN" altLang="en-US" sz="1200">
                <a:solidFill>
                  <a:prstClr val="black"/>
                </a:solidFill>
                <a:latin typeface="黑体" panose="02010609060101010101" pitchFamily="49" charset="-122"/>
                <a:ea typeface="黑体" panose="02010609060101010101" pitchFamily="49" charset="-122"/>
              </a:rPr>
              <a:t>陈寅恪</a:t>
            </a:r>
          </a:p>
        </p:txBody>
      </p:sp>
      <p:pic>
        <p:nvPicPr>
          <p:cNvPr id="7170" name="Picture 2" title="">
            <a:extLst>
              <a:ext uri="{FF2B5EF4-FFF2-40B4-BE49-F238E27FC236}">
                <a16:creationId xmlns:a16="http://schemas.microsoft.com/office/drawing/2014/main" id="{A1F5DF29-7A3F-4CB0-9680-B197A406E0C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b="100000" l="345" r="90000" t="10000">
                        <a14:foregroundMark x1="37241" x2="37241" y1="56897" y2="56897"/>
                        <a14:foregroundMark x1="37931" x2="38276" y1="69310" y2="71724"/>
                        <a14:foregroundMark x1="32069" x2="29310" y1="74138" y2="74483"/>
                        <a14:foregroundMark x1="28966" x2="28966" y1="62759" y2="62759"/>
                        <a14:foregroundMark x1="27586" x2="26552" y1="61379" y2="61724"/>
                        <a14:foregroundMark x1="22414" x2="20345" y1="66552" y2="69655"/>
                        <a14:foregroundMark x1="18966" x2="16552" y1="70690" y2="72759"/>
                        <a14:foregroundMark x1="15517" x2="12759" y1="73793" y2="76207"/>
                        <a14:foregroundMark x1="11724" x2="10345" y1="77241" y2="78621"/>
                        <a14:foregroundMark x1="10000" x2="10000" y1="81379" y2="82759"/>
                        <a14:foregroundMark x1="35862" x2="35862" y1="55862" y2="55862"/>
                        <a14:foregroundMark x1="54138" x2="54138" y1="58966" y2="58966"/>
                        <a14:foregroundMark x1="56552" x2="56552" y1="54138" y2="54138"/>
                        <a14:foregroundMark x1="58276" x2="58276" y1="65172" y2="65172"/>
                        <a14:foregroundMark x1="60345" x2="63103" y1="65862" y2="68276"/>
                        <a14:foregroundMark x1="67241" x2="69310" y1="69310" y2="71379"/>
                        <a14:foregroundMark x1="72414" x2="73448" y1="72069" y2="74138"/>
                        <a14:foregroundMark x1="76207" x2="76207" y1="70345" y2="70345"/>
                        <a14:foregroundMark x1="78621" x2="78966" y1="75517" y2="77241"/>
                        <a14:foregroundMark x1="79655" x2="79655" y1="80345" y2="84138"/>
                        <a14:foregroundMark x1="81724" x2="82414" y1="88621" y2="92069"/>
                        <a14:foregroundMark x1="85172" x2="86207" y1="93793" y2="94483"/>
                        <a14:foregroundMark x1="71379" x2="66207" y1="91034" y2="91724"/>
                        <a14:foregroundMark x1="63448" x2="56552" y1="91724" y2="92069"/>
                        <a14:foregroundMark x1="53103" x2="48966" y1="91379" y2="91379"/>
                        <a14:foregroundMark x1="45517" x2="40345" y1="90690" y2="89655"/>
                        <a14:foregroundMark x1="35862" x2="34828" y1="89310" y2="89310"/>
                        <a14:foregroundMark x1="37586" x2="37931" y1="85517" y2="84483"/>
                        <a14:foregroundMark x1="43793" x2="43793" y1="78966" y2="78966"/>
                        <a14:foregroundMark x1="36552" x2="36552" y1="97586" y2="97586"/>
                        <a14:foregroundMark x1="76207" x2="76207" y1="93448" y2="93448"/>
                      </a14:backgroundRemoval>
                    </a14:imgEffect>
                  </a14:imgLayer>
                </a14:imgProps>
              </a:ext>
              <a:ext uri="{28A0092B-C50C-407E-A947-70E740481C1C}">
                <a14:useLocalDpi xmlns:a14="http://schemas.microsoft.com/office/drawing/2010/main" val="0"/>
              </a:ext>
            </a:extLst>
          </a:blip>
          <a:stretch>
            <a:fillRect/>
          </a:stretch>
        </p:blipFill>
        <p:spPr bwMode="auto">
          <a:xfrm>
            <a:off x="4267200" y="3914220"/>
            <a:ext cx="928125" cy="928125"/>
          </a:xfrm>
          <a:prstGeom prst="rect">
            <a:avLst/>
          </a:prstGeom>
          <a:noFill/>
          <a:extLst>
            <a:ext uri="{909E8E84-426E-40DD-AFC4-6F175D3DCCD1}">
              <a14:hiddenFill xmlns:a14="http://schemas.microsoft.com/office/drawing/2010/main">
                <a:solidFill>
                  <a:srgbClr val="FFFFFF"/>
                </a:solidFill>
              </a14:hiddenFill>
            </a:ext>
          </a:extLst>
        </p:spPr>
      </p:pic>
      <p:sp>
        <p:nvSpPr>
          <p:cNvPr id="52" name="文本框 51" title="">
            <a:extLst>
              <a:ext uri="{FF2B5EF4-FFF2-40B4-BE49-F238E27FC236}">
                <a16:creationId xmlns:a16="http://schemas.microsoft.com/office/drawing/2014/main" id="{7E30D9BA-F468-4FDF-9DB4-51EBBA7A7591}"/>
              </a:ext>
            </a:extLst>
          </p:cNvPr>
          <p:cNvSpPr txBox="1"/>
          <p:nvPr/>
        </p:nvSpPr>
        <p:spPr>
          <a:xfrm>
            <a:off x="4394187" y="4820931"/>
            <a:ext cx="885975" cy="276999"/>
          </a:xfrm>
          <a:prstGeom prst="rect">
            <a:avLst/>
          </a:prstGeom>
          <a:noFill/>
        </p:spPr>
        <p:txBody>
          <a:bodyPr wrap="square" rtlCol="0">
            <a:spAutoFit/>
          </a:bodyPr>
          <a:lstStyle/>
          <a:p>
            <a:pPr defTabSz="685324"/>
            <a:r>
              <a:rPr lang="zh-CN" altLang="en-US" sz="1200">
                <a:solidFill>
                  <a:prstClr val="black"/>
                </a:solidFill>
                <a:latin typeface="黑体" panose="02010609060101010101" pitchFamily="49" charset="-122"/>
                <a:ea typeface="黑体" panose="02010609060101010101" pitchFamily="49" charset="-122"/>
              </a:rPr>
              <a:t>王国维</a:t>
            </a:r>
          </a:p>
        </p:txBody>
      </p:sp>
    </p:spTree>
    <p:extLst>
      <p:ext uri="{BB962C8B-B14F-4D97-AF65-F5344CB8AC3E}">
        <p14:creationId xmlns:p14="http://schemas.microsoft.com/office/powerpoint/2010/main" val="410389224"/>
      </p:ext>
    </p:ext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7" name="菱形 16" title="">
            <a:extLst>
              <a:ext uri="{FF2B5EF4-FFF2-40B4-BE49-F238E27FC236}">
                <a16:creationId xmlns:a16="http://schemas.microsoft.com/office/drawing/2014/main" id="{894CC42E-136C-4B0B-A3EA-5518A8B5DB37}"/>
              </a:ext>
            </a:extLst>
          </p:cNvPr>
          <p:cNvSpPr/>
          <p:nvPr/>
        </p:nvSpPr>
        <p:spPr>
          <a:xfrm>
            <a:off x="304800" y="209550"/>
            <a:ext cx="304800" cy="304800"/>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title="">
            <a:extLst>
              <a:ext uri="{FF2B5EF4-FFF2-40B4-BE49-F238E27FC236}">
                <a16:creationId xmlns:a16="http://schemas.microsoft.com/office/drawing/2014/main" id="{D9D1A0C0-28A9-4EA7-88F7-210BF69D343E}"/>
              </a:ext>
            </a:extLst>
          </p:cNvPr>
          <p:cNvSpPr txBox="1"/>
          <p:nvPr/>
        </p:nvSpPr>
        <p:spPr>
          <a:xfrm>
            <a:off x="685800" y="177284"/>
            <a:ext cx="2286000" cy="369332"/>
          </a:xfrm>
          <a:prstGeom prst="rect">
            <a:avLst/>
          </a:prstGeom>
          <a:noFill/>
        </p:spPr>
        <p:txBody>
          <a:bodyPr wrap="square" rtlCol="0">
            <a:spAutoFit/>
          </a:bodyPr>
          <a:lstStyle/>
          <a:p>
            <a:r>
              <a:rPr lang="zh-CN" altLang="en-US" sz="1800">
                <a:latin typeface="方正北魏楷书简体" panose="03000509000000000000" charset="-122"/>
                <a:ea typeface="方正北魏楷书简体" panose="03000509000000000000" charset="-122"/>
              </a:rPr>
              <a:t>史料的概念及分类</a:t>
            </a:r>
            <a:endParaRPr lang="zh-CN" altLang="en-US">
              <a:latin typeface="微软雅黑" panose="020b0503020204020204" pitchFamily="34" charset="-122"/>
              <a:ea typeface="微软雅黑" panose="020b0503020204020204" pitchFamily="34" charset="-122"/>
            </a:endParaRPr>
          </a:p>
        </p:txBody>
      </p:sp>
      <p:sp>
        <p:nvSpPr>
          <p:cNvPr id="205" name="文本框 204" title="">
            <a:extLst>
              <a:ext uri="{FF2B5EF4-FFF2-40B4-BE49-F238E27FC236}">
                <a16:creationId xmlns:a16="http://schemas.microsoft.com/office/drawing/2014/main" id="{C066D51C-24D6-42D3-8E7A-B533B088766F}"/>
              </a:ext>
            </a:extLst>
          </p:cNvPr>
          <p:cNvSpPr txBox="1"/>
          <p:nvPr/>
        </p:nvSpPr>
        <p:spPr>
          <a:xfrm>
            <a:off x="304800" y="512168"/>
            <a:ext cx="8534400" cy="1384995"/>
          </a:xfrm>
          <a:prstGeom prst="rect">
            <a:avLst/>
          </a:prstGeom>
          <a:noFill/>
        </p:spPr>
        <p:txBody>
          <a:bodyPr wrap="square" rtlCol="0">
            <a:spAutoFit/>
          </a:bodyPr>
          <a:lstStyle/>
          <a:p>
            <a:pPr marL="571500" indent="-571500" defTabSz="457200">
              <a:buFont typeface="Wingdings" panose="05000000000000000000" pitchFamily="2" charset="2"/>
              <a:buChar char="Ø"/>
            </a:pPr>
            <a:r>
              <a:rPr lang="zh-CN" altLang="en-US" sz="2400" b="1">
                <a:solidFill>
                  <a:schemeClr val="accent1"/>
                </a:solidFill>
                <a:latin typeface="华文中宋" panose="02010600040101010101" pitchFamily="2" charset="-122"/>
                <a:ea typeface="华文中宋" panose="02010600040101010101" pitchFamily="2" charset="-122"/>
                <a:cs typeface="微软雅黑" panose="020b0503020204020204" charset="-122"/>
                <a:sym typeface="+mn-ea"/>
              </a:rPr>
              <a:t>史料</a:t>
            </a:r>
            <a:endParaRPr lang="en-US" altLang="zh-CN" sz="2400" b="1">
              <a:solidFill>
                <a:schemeClr val="accent1"/>
              </a:solidFill>
              <a:latin typeface="华文中宋" panose="02010600040101010101" pitchFamily="2" charset="-122"/>
              <a:ea typeface="华文中宋" panose="02010600040101010101" pitchFamily="2" charset="-122"/>
              <a:cs typeface="微软雅黑" panose="020b0503020204020204" charset="-122"/>
              <a:sym typeface="+mn-ea"/>
            </a:endParaRPr>
          </a:p>
          <a:p>
            <a:pPr defTabSz="457200"/>
            <a:r>
              <a:rPr lang="zh-CN" altLang="en-US" sz="2000">
                <a:solidFill>
                  <a:prstClr val="black"/>
                </a:solidFill>
                <a:latin typeface="华文中宋" panose="02010600040101010101" pitchFamily="2" charset="-122"/>
                <a:ea typeface="华文中宋" panose="02010600040101010101" pitchFamily="2" charset="-122"/>
                <a:cs typeface="微软雅黑" panose="020b0503020204020204" charset="-122"/>
                <a:sym typeface="+mn-ea"/>
              </a:rPr>
              <a:t>我们通常说的史料，就是指那些</a:t>
            </a:r>
            <a:r>
              <a:rPr lang="zh-CN" altLang="en-US" sz="2000">
                <a:solidFill>
                  <a:srgbClr val="0070C0"/>
                </a:solidFill>
                <a:latin typeface="华文中宋" panose="02010600040101010101" pitchFamily="2" charset="-122"/>
                <a:ea typeface="华文中宋" panose="02010600040101010101" pitchFamily="2" charset="-122"/>
                <a:cs typeface="微软雅黑" panose="020b0503020204020204" charset="-122"/>
                <a:sym typeface="+mn-ea"/>
              </a:rPr>
              <a:t>人类社会历史在发展过程中所遗留下来的、帮助我们认识、解释和重构历史过程的痕迹</a:t>
            </a:r>
            <a:r>
              <a:rPr lang="zh-CN" altLang="en-US" sz="2000">
                <a:solidFill>
                  <a:prstClr val="black"/>
                </a:solidFill>
                <a:latin typeface="华文中宋" panose="02010600040101010101" pitchFamily="2" charset="-122"/>
                <a:ea typeface="华文中宋" panose="02010600040101010101" pitchFamily="2" charset="-122"/>
                <a:cs typeface="微软雅黑" panose="020b0503020204020204" charset="-122"/>
                <a:sym typeface="+mn-ea"/>
              </a:rPr>
              <a:t>，是人们了解过去、认识历史的重要依据和基础。</a:t>
            </a:r>
          </a:p>
        </p:txBody>
      </p:sp>
      <p:sp>
        <p:nvSpPr>
          <p:cNvPr id="6" name="任意多边形: 形状 5" title="">
            <a:extLst>
              <a:ext uri="{FF2B5EF4-FFF2-40B4-BE49-F238E27FC236}">
                <a16:creationId xmlns:a16="http://schemas.microsoft.com/office/drawing/2014/main" id="{B3AF0095-133F-4548-9669-974B9548CFB4}"/>
              </a:ext>
            </a:extLst>
          </p:cNvPr>
          <p:cNvSpPr/>
          <p:nvPr/>
        </p:nvSpPr>
        <p:spPr>
          <a:xfrm flipH="1">
            <a:off x="2332541" y="2045235"/>
            <a:ext cx="1798168" cy="322935"/>
          </a:xfrm>
          <a:custGeom>
            <a:gdLst>
              <a:gd name="connsiteX0" fmla="*/ 0 w 3730172"/>
              <a:gd name="connsiteY0" fmla="*/ 0 h 1872342"/>
              <a:gd name="connsiteX1" fmla="*/ 2024743 w 3730172"/>
              <a:gd name="connsiteY1" fmla="*/ 542471 h 1872342"/>
              <a:gd name="connsiteX2" fmla="*/ 3730172 w 3730172"/>
              <a:gd name="connsiteY2" fmla="*/ 1872342 h 1872342"/>
            </a:gdLst>
            <a:cxnLst>
              <a:cxn ang="0">
                <a:pos x="connsiteX0" y="connsiteY0"/>
              </a:cxn>
              <a:cxn ang="0">
                <a:pos x="connsiteX1" y="connsiteY1"/>
              </a:cxn>
              <a:cxn ang="0">
                <a:pos x="connsiteX2" y="connsiteY2"/>
              </a:cxn>
            </a:cxnLst>
            <a:rect l="l" t="t" r="r" b="b"/>
            <a:pathLst>
              <a:path w="3730172" h="1872340">
                <a:moveTo>
                  <a:pt x="0" y="0"/>
                </a:moveTo>
                <a:cubicBezTo>
                  <a:pt x="674914" y="180824"/>
                  <a:pt x="841829" y="793447"/>
                  <a:pt x="2024743" y="542471"/>
                </a:cubicBezTo>
                <a:cubicBezTo>
                  <a:pt x="3266319" y="401561"/>
                  <a:pt x="3161696" y="1429052"/>
                  <a:pt x="3730172" y="1872342"/>
                </a:cubicBezTo>
              </a:path>
            </a:pathLst>
          </a:custGeom>
          <a:noFill/>
          <a:ln w="57150"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75"/>
          </a:p>
        </p:txBody>
      </p:sp>
      <p:sp>
        <p:nvSpPr>
          <p:cNvPr id="7" name="椭圆 6" title="">
            <a:extLst>
              <a:ext uri="{FF2B5EF4-FFF2-40B4-BE49-F238E27FC236}">
                <a16:creationId xmlns:a16="http://schemas.microsoft.com/office/drawing/2014/main" id="{E628F901-CCC0-4C5F-A4CB-8FCD2737FAB3}"/>
              </a:ext>
            </a:extLst>
          </p:cNvPr>
          <p:cNvSpPr/>
          <p:nvPr/>
        </p:nvSpPr>
        <p:spPr>
          <a:xfrm>
            <a:off x="2213244" y="2277085"/>
            <a:ext cx="165609" cy="182169"/>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25" b="1">
              <a:latin typeface="微软雅黑" panose="020b0503020204020204" pitchFamily="34" charset="-122"/>
              <a:ea typeface="微软雅黑" panose="020b0503020204020204" pitchFamily="34" charset="-122"/>
            </a:endParaRPr>
          </a:p>
        </p:txBody>
      </p:sp>
      <p:sp>
        <p:nvSpPr>
          <p:cNvPr id="8" name="文本框 7" title="">
            <a:extLst>
              <a:ext uri="{FF2B5EF4-FFF2-40B4-BE49-F238E27FC236}">
                <a16:creationId xmlns:a16="http://schemas.microsoft.com/office/drawing/2014/main" id="{C7127CB7-453A-4546-889D-B610915A0664}"/>
              </a:ext>
            </a:extLst>
          </p:cNvPr>
          <p:cNvSpPr txBox="1"/>
          <p:nvPr/>
        </p:nvSpPr>
        <p:spPr>
          <a:xfrm>
            <a:off x="928201" y="2192811"/>
            <a:ext cx="1210588" cy="338554"/>
          </a:xfrm>
          <a:prstGeom prst="rect">
            <a:avLst/>
          </a:prstGeom>
          <a:noFill/>
        </p:spPr>
        <p:txBody>
          <a:bodyPr wrap="none" rtlCol="0">
            <a:spAutoFit/>
          </a:bodyPr>
          <a:lstStyle/>
          <a:p>
            <a:pPr algn="ctr"/>
            <a:r>
              <a:rPr lang="zh-CN" altLang="en-US" sz="1600">
                <a:solidFill>
                  <a:srgbClr val="FF0000"/>
                </a:solidFill>
                <a:latin typeface="华文中宋" panose="02010600040101010101" pitchFamily="2" charset="-122"/>
                <a:ea typeface="华文中宋" panose="02010600040101010101" pitchFamily="2" charset="-122"/>
              </a:rPr>
              <a:t>史料的分类</a:t>
            </a:r>
          </a:p>
        </p:txBody>
      </p:sp>
      <p:sp>
        <p:nvSpPr>
          <p:cNvPr id="10" name="文本框 9" title="">
            <a:extLst>
              <a:ext uri="{FF2B5EF4-FFF2-40B4-BE49-F238E27FC236}">
                <a16:creationId xmlns:a16="http://schemas.microsoft.com/office/drawing/2014/main" id="{0E8F2D61-AE7B-42C7-BCCE-688CCB7430B4}"/>
              </a:ext>
            </a:extLst>
          </p:cNvPr>
          <p:cNvSpPr txBox="1"/>
          <p:nvPr/>
        </p:nvSpPr>
        <p:spPr>
          <a:xfrm>
            <a:off x="5950204" y="2072117"/>
            <a:ext cx="1210588" cy="338554"/>
          </a:xfrm>
          <a:prstGeom prst="rect">
            <a:avLst/>
          </a:prstGeom>
          <a:noFill/>
        </p:spPr>
        <p:txBody>
          <a:bodyPr wrap="none" rtlCol="0">
            <a:spAutoFit/>
          </a:bodyPr>
          <a:lstStyle/>
          <a:p>
            <a:pPr algn="ctr"/>
            <a:r>
              <a:rPr lang="zh-CN" altLang="en-US" sz="1600">
                <a:solidFill>
                  <a:srgbClr val="FF0000"/>
                </a:solidFill>
                <a:latin typeface="华文中宋" panose="02010600040101010101" pitchFamily="2" charset="-122"/>
                <a:ea typeface="华文中宋" panose="02010600040101010101" pitchFamily="2" charset="-122"/>
              </a:rPr>
              <a:t>史料的运用</a:t>
            </a:r>
          </a:p>
        </p:txBody>
      </p:sp>
      <p:sp>
        <p:nvSpPr>
          <p:cNvPr id="11" name="文本框 10" title="">
            <a:extLst>
              <a:ext uri="{FF2B5EF4-FFF2-40B4-BE49-F238E27FC236}">
                <a16:creationId xmlns:a16="http://schemas.microsoft.com/office/drawing/2014/main" id="{60AAED74-46CE-4F6C-B01F-EFC2D0438ED5}"/>
              </a:ext>
            </a:extLst>
          </p:cNvPr>
          <p:cNvSpPr txBox="1"/>
          <p:nvPr/>
        </p:nvSpPr>
        <p:spPr>
          <a:xfrm>
            <a:off x="495874" y="2600020"/>
            <a:ext cx="3161925" cy="2225994"/>
          </a:xfrm>
          <a:prstGeom prst="rect">
            <a:avLst/>
          </a:prstGeom>
          <a:noFill/>
        </p:spPr>
        <p:txBody>
          <a:bodyPr wrap="square" rtlCol="0">
            <a:spAutoFit/>
          </a:bodyPr>
          <a:lstStyle/>
          <a:p>
            <a:pPr marL="214313" indent="-214313">
              <a:lnSpc>
                <a:spcPct val="110000"/>
              </a:lnSpc>
              <a:buFont typeface="Wingdings" panose="05000000000000000000" pitchFamily="2" charset="2"/>
              <a:buChar char="l"/>
            </a:pPr>
            <a:r>
              <a:rPr lang="zh-CN" altLang="en-US" sz="1600">
                <a:latin typeface="华文中宋" panose="02010600040101010101" pitchFamily="2" charset="-122"/>
                <a:ea typeface="华文中宋" panose="02010600040101010101" pitchFamily="2" charset="-122"/>
              </a:rPr>
              <a:t>按学术价值分类</a:t>
            </a:r>
          </a:p>
          <a:p>
            <a:pPr>
              <a:lnSpc>
                <a:spcPct val="110000"/>
              </a:lnSpc>
            </a:pPr>
            <a:r>
              <a:rPr lang="zh-CN" altLang="en-US" sz="1600">
                <a:solidFill>
                  <a:srgbClr val="0070C0"/>
                </a:solidFill>
                <a:latin typeface="楷体" panose="02010609060101010101" pitchFamily="49" charset="-122"/>
                <a:ea typeface="楷体" panose="02010609060101010101" pitchFamily="49" charset="-122"/>
              </a:rPr>
              <a:t>第一手史料（原始史料）和二手史料（转手史料）。</a:t>
            </a:r>
            <a:endParaRPr lang="en-US" altLang="zh-CN" sz="1600">
              <a:solidFill>
                <a:srgbClr val="0070C0"/>
              </a:solidFill>
              <a:latin typeface="楷体" panose="02010609060101010101" pitchFamily="49" charset="-122"/>
              <a:ea typeface="楷体" panose="02010609060101010101" pitchFamily="49" charset="-122"/>
            </a:endParaRPr>
          </a:p>
          <a:p>
            <a:pPr marL="214313" indent="-214313">
              <a:lnSpc>
                <a:spcPct val="110000"/>
              </a:lnSpc>
              <a:buFont typeface="Wingdings" panose="05000000000000000000" pitchFamily="2" charset="2"/>
              <a:buChar char="l"/>
            </a:pPr>
            <a:r>
              <a:rPr lang="zh-CN" altLang="en-US" sz="1600">
                <a:latin typeface="华文中宋" panose="02010600040101010101" pitchFamily="2" charset="-122"/>
                <a:ea typeface="华文中宋" panose="02010600040101010101" pitchFamily="2" charset="-122"/>
              </a:rPr>
              <a:t>按史料与事件关系程度分类</a:t>
            </a:r>
            <a:endParaRPr lang="en-US" altLang="zh-CN" sz="1600">
              <a:latin typeface="华文中宋" panose="02010600040101010101" pitchFamily="2" charset="-122"/>
              <a:ea typeface="华文中宋" panose="02010600040101010101" pitchFamily="2" charset="-122"/>
            </a:endParaRPr>
          </a:p>
          <a:p>
            <a:pPr>
              <a:lnSpc>
                <a:spcPct val="110000"/>
              </a:lnSpc>
            </a:pPr>
            <a:r>
              <a:rPr lang="zh-CN" altLang="en-US" sz="1600">
                <a:solidFill>
                  <a:srgbClr val="0070C0"/>
                </a:solidFill>
                <a:latin typeface="楷体" panose="02010609060101010101" pitchFamily="49" charset="-122"/>
                <a:ea typeface="楷体" panose="02010609060101010101" pitchFamily="49" charset="-122"/>
              </a:rPr>
              <a:t>直接史料和间接史料。</a:t>
            </a:r>
            <a:endParaRPr lang="en-US" altLang="zh-CN" sz="1600">
              <a:solidFill>
                <a:srgbClr val="0070C0"/>
              </a:solidFill>
              <a:latin typeface="楷体" panose="02010609060101010101" pitchFamily="49" charset="-122"/>
              <a:ea typeface="楷体" panose="02010609060101010101" pitchFamily="49" charset="-122"/>
            </a:endParaRPr>
          </a:p>
          <a:p>
            <a:pPr marL="214313" indent="-214313">
              <a:lnSpc>
                <a:spcPct val="110000"/>
              </a:lnSpc>
              <a:buFont typeface="Wingdings" panose="05000000000000000000" pitchFamily="2" charset="2"/>
              <a:buChar char="l"/>
            </a:pPr>
            <a:r>
              <a:rPr lang="zh-CN" altLang="en-US" sz="1600">
                <a:latin typeface="华文中宋" panose="02010600040101010101" pitchFamily="2" charset="-122"/>
                <a:ea typeface="华文中宋" panose="02010600040101010101" pitchFamily="2" charset="-122"/>
              </a:rPr>
              <a:t>按史料的表现形式分类</a:t>
            </a:r>
            <a:endParaRPr lang="en-US" altLang="zh-CN" sz="1600">
              <a:latin typeface="华文中宋" panose="02010600040101010101" pitchFamily="2" charset="-122"/>
              <a:ea typeface="华文中宋" panose="02010600040101010101" pitchFamily="2" charset="-122"/>
            </a:endParaRPr>
          </a:p>
          <a:p>
            <a:pPr>
              <a:lnSpc>
                <a:spcPct val="110000"/>
              </a:lnSpc>
            </a:pPr>
            <a:r>
              <a:rPr lang="zh-CN" altLang="en-US" sz="1600" spc="-113">
                <a:solidFill>
                  <a:srgbClr val="0070C0"/>
                </a:solidFill>
                <a:latin typeface="楷体" panose="02010609060101010101" pitchFamily="49" charset="-122"/>
                <a:ea typeface="楷体" panose="02010609060101010101" pitchFamily="49" charset="-122"/>
              </a:rPr>
              <a:t>实物史料、文献史料、口述史料、图像史料等。</a:t>
            </a:r>
            <a:endParaRPr lang="en-US" altLang="zh-CN" sz="1600" spc="-113">
              <a:solidFill>
                <a:srgbClr val="0070C0"/>
              </a:solidFill>
              <a:latin typeface="楷体" panose="02010609060101010101" pitchFamily="49" charset="-122"/>
              <a:ea typeface="楷体" panose="02010609060101010101" pitchFamily="49" charset="-122"/>
            </a:endParaRPr>
          </a:p>
        </p:txBody>
      </p:sp>
      <p:sp>
        <p:nvSpPr>
          <p:cNvPr id="12" name="任意多边形: 形状 11" title="">
            <a:extLst>
              <a:ext uri="{FF2B5EF4-FFF2-40B4-BE49-F238E27FC236}">
                <a16:creationId xmlns:a16="http://schemas.microsoft.com/office/drawing/2014/main" id="{3602BCDF-939A-4951-8F47-6739B25BCA9C}"/>
              </a:ext>
            </a:extLst>
          </p:cNvPr>
          <p:cNvSpPr/>
          <p:nvPr/>
        </p:nvSpPr>
        <p:spPr>
          <a:xfrm>
            <a:off x="4590900" y="2081431"/>
            <a:ext cx="1276500" cy="174817"/>
          </a:xfrm>
          <a:custGeom>
            <a:gdLst>
              <a:gd name="connsiteX0" fmla="*/ 0 w 3730172"/>
              <a:gd name="connsiteY0" fmla="*/ 0 h 1872342"/>
              <a:gd name="connsiteX1" fmla="*/ 2024743 w 3730172"/>
              <a:gd name="connsiteY1" fmla="*/ 542471 h 1872342"/>
              <a:gd name="connsiteX2" fmla="*/ 3730172 w 3730172"/>
              <a:gd name="connsiteY2" fmla="*/ 1872342 h 1872342"/>
            </a:gdLst>
            <a:cxnLst>
              <a:cxn ang="0">
                <a:pos x="connsiteX0" y="connsiteY0"/>
              </a:cxn>
              <a:cxn ang="0">
                <a:pos x="connsiteX1" y="connsiteY1"/>
              </a:cxn>
              <a:cxn ang="0">
                <a:pos x="connsiteX2" y="connsiteY2"/>
              </a:cxn>
            </a:cxnLst>
            <a:rect l="l" t="t" r="r" b="b"/>
            <a:pathLst>
              <a:path w="3730172" h="1872340">
                <a:moveTo>
                  <a:pt x="0" y="0"/>
                </a:moveTo>
                <a:cubicBezTo>
                  <a:pt x="674914" y="180824"/>
                  <a:pt x="841829" y="793447"/>
                  <a:pt x="2024743" y="542471"/>
                </a:cubicBezTo>
                <a:cubicBezTo>
                  <a:pt x="3266319" y="401561"/>
                  <a:pt x="3161696" y="1429052"/>
                  <a:pt x="3730172" y="1872342"/>
                </a:cubicBezTo>
              </a:path>
            </a:pathLst>
          </a:custGeom>
          <a:noFill/>
          <a:ln w="57150"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75"/>
          </a:p>
        </p:txBody>
      </p:sp>
      <p:sp>
        <p:nvSpPr>
          <p:cNvPr id="13" name="椭圆 12" title="">
            <a:extLst>
              <a:ext uri="{FF2B5EF4-FFF2-40B4-BE49-F238E27FC236}">
                <a16:creationId xmlns:a16="http://schemas.microsoft.com/office/drawing/2014/main" id="{80A4868B-6C79-469D-9605-D64B3B4F8635}"/>
              </a:ext>
            </a:extLst>
          </p:cNvPr>
          <p:cNvSpPr/>
          <p:nvPr/>
        </p:nvSpPr>
        <p:spPr>
          <a:xfrm>
            <a:off x="5784595" y="2150785"/>
            <a:ext cx="165609" cy="182169"/>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25" b="1">
              <a:latin typeface="微软雅黑" panose="020b0503020204020204" pitchFamily="34" charset="-122"/>
              <a:ea typeface="微软雅黑" panose="020b0503020204020204" pitchFamily="34" charset="-122"/>
            </a:endParaRPr>
          </a:p>
        </p:txBody>
      </p:sp>
      <p:sp>
        <p:nvSpPr>
          <p:cNvPr id="14" name="文本框 13" title="">
            <a:extLst>
              <a:ext uri="{FF2B5EF4-FFF2-40B4-BE49-F238E27FC236}">
                <a16:creationId xmlns:a16="http://schemas.microsoft.com/office/drawing/2014/main" id="{B67F1EB2-C25D-4562-8620-8B43C00635ED}"/>
              </a:ext>
            </a:extLst>
          </p:cNvPr>
          <p:cNvSpPr txBox="1"/>
          <p:nvPr/>
        </p:nvSpPr>
        <p:spPr>
          <a:xfrm>
            <a:off x="5397090" y="2332954"/>
            <a:ext cx="3472846" cy="2767681"/>
          </a:xfrm>
          <a:prstGeom prst="rect">
            <a:avLst/>
          </a:prstGeom>
          <a:noFill/>
        </p:spPr>
        <p:txBody>
          <a:bodyPr wrap="square" rtlCol="0">
            <a:spAutoFit/>
          </a:bodyPr>
          <a:lstStyle/>
          <a:p>
            <a:pPr marL="214313" indent="-214313">
              <a:lnSpc>
                <a:spcPct val="110000"/>
              </a:lnSpc>
              <a:buFont typeface="Wingdings" panose="05000000000000000000" pitchFamily="2" charset="2"/>
              <a:buChar char="l"/>
            </a:pPr>
            <a:r>
              <a:rPr lang="zh-CN" altLang="en-US" sz="1600">
                <a:latin typeface="华文中宋" panose="02010600040101010101" pitchFamily="2" charset="-122"/>
                <a:ea typeface="华文中宋" panose="02010600040101010101" pitchFamily="2" charset="-122"/>
              </a:rPr>
              <a:t>史料的真实性</a:t>
            </a:r>
          </a:p>
          <a:p>
            <a:pPr>
              <a:lnSpc>
                <a:spcPct val="110000"/>
              </a:lnSpc>
            </a:pPr>
            <a:r>
              <a:rPr lang="zh-CN" altLang="en-US" sz="1600">
                <a:solidFill>
                  <a:srgbClr val="0070C0"/>
                </a:solidFill>
                <a:latin typeface="楷体" panose="02010609060101010101" pitchFamily="49" charset="-122"/>
                <a:ea typeface="楷体" panose="02010609060101010101" pitchFamily="49" charset="-122"/>
              </a:rPr>
              <a:t>一般而言，一手史料可信度高于二手史料，实物史料可信度高于文献史料和口述史料。文献史料有一手、二手之分；衡量一、二手史料的价值高低也不能绝对化，要具体分析。</a:t>
            </a:r>
            <a:endParaRPr lang="en-US" altLang="zh-CN" sz="1600">
              <a:solidFill>
                <a:srgbClr val="0070C0"/>
              </a:solidFill>
              <a:latin typeface="楷体" panose="02010609060101010101" pitchFamily="49" charset="-122"/>
              <a:ea typeface="楷体" panose="02010609060101010101" pitchFamily="49" charset="-122"/>
            </a:endParaRPr>
          </a:p>
          <a:p>
            <a:pPr marL="214313" indent="-214313">
              <a:lnSpc>
                <a:spcPct val="110000"/>
              </a:lnSpc>
              <a:buFont typeface="Wingdings" panose="05000000000000000000" pitchFamily="2" charset="2"/>
              <a:buChar char="l"/>
            </a:pPr>
            <a:r>
              <a:rPr lang="zh-CN" altLang="en-US" sz="1600">
                <a:latin typeface="华文中宋" panose="02010600040101010101" pitchFamily="2" charset="-122"/>
                <a:ea typeface="华文中宋" panose="02010600040101010101" pitchFamily="2" charset="-122"/>
              </a:rPr>
              <a:t>史料辨伪</a:t>
            </a:r>
          </a:p>
          <a:p>
            <a:pPr>
              <a:lnSpc>
                <a:spcPct val="110000"/>
              </a:lnSpc>
            </a:pPr>
            <a:r>
              <a:rPr lang="zh-CN" altLang="en-US" sz="1600">
                <a:solidFill>
                  <a:srgbClr val="0070C0"/>
                </a:solidFill>
                <a:latin typeface="楷体" panose="02010609060101010101" pitchFamily="49" charset="-122"/>
                <a:ea typeface="楷体" panose="02010609060101010101" pitchFamily="49" charset="-122"/>
              </a:rPr>
              <a:t>史料在使用前要先考证其真实性，剔除其中的虚假成分；根据历史文献、出土文物等相互印证、验证考核。</a:t>
            </a:r>
            <a:endParaRPr lang="zh-CN" altLang="en-US" sz="1600" spc="-113">
              <a:solidFill>
                <a:srgbClr val="0070C0"/>
              </a:solidFill>
              <a:latin typeface="楷体" panose="02010609060101010101" pitchFamily="49" charset="-122"/>
              <a:ea typeface="楷体" panose="02010609060101010101" pitchFamily="49" charset="-122"/>
            </a:endParaRPr>
          </a:p>
        </p:txBody>
      </p:sp>
      <p:sp>
        <p:nvSpPr>
          <p:cNvPr id="15" name="椭圆 14" title="">
            <a:extLst>
              <a:ext uri="{FF2B5EF4-FFF2-40B4-BE49-F238E27FC236}">
                <a16:creationId xmlns:a16="http://schemas.microsoft.com/office/drawing/2014/main" id="{C02CF231-B96F-4486-A1F0-3AAE91997796}"/>
              </a:ext>
            </a:extLst>
          </p:cNvPr>
          <p:cNvSpPr/>
          <p:nvPr/>
        </p:nvSpPr>
        <p:spPr>
          <a:xfrm>
            <a:off x="4118429" y="1860454"/>
            <a:ext cx="472500" cy="4725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25" b="1">
                <a:latin typeface="黑体" panose="02010609060101010101" pitchFamily="49" charset="-122"/>
                <a:ea typeface="黑体" panose="02010609060101010101" pitchFamily="49" charset="-122"/>
              </a:rPr>
              <a:t>3</a:t>
            </a:r>
            <a:endParaRPr lang="zh-CN" altLang="en-US" sz="2025" b="1">
              <a:latin typeface="黑体" panose="02010609060101010101" pitchFamily="49" charset="-122"/>
              <a:ea typeface="黑体" panose="02010609060101010101" pitchFamily="49" charset="-122"/>
            </a:endParaRPr>
          </a:p>
        </p:txBody>
      </p:sp>
      <p:sp>
        <p:nvSpPr>
          <p:cNvPr id="16" name="文本框 15" title="">
            <a:extLst>
              <a:ext uri="{FF2B5EF4-FFF2-40B4-BE49-F238E27FC236}">
                <a16:creationId xmlns:a16="http://schemas.microsoft.com/office/drawing/2014/main" id="{6D511763-5EDF-4767-8A7F-990A8DBECC6B}"/>
              </a:ext>
            </a:extLst>
          </p:cNvPr>
          <p:cNvSpPr txBox="1"/>
          <p:nvPr/>
        </p:nvSpPr>
        <p:spPr>
          <a:xfrm>
            <a:off x="3839153" y="1514205"/>
            <a:ext cx="1031051" cy="346249"/>
          </a:xfrm>
          <a:prstGeom prst="rect">
            <a:avLst/>
          </a:prstGeom>
          <a:noFill/>
        </p:spPr>
        <p:txBody>
          <a:bodyPr wrap="none" rtlCol="0">
            <a:spAutoFit/>
          </a:bodyPr>
          <a:lstStyle/>
          <a:p>
            <a:pPr algn="ctr"/>
            <a:r>
              <a:rPr lang="zh-CN" altLang="en-US" sz="1650">
                <a:solidFill>
                  <a:schemeClr val="accent1"/>
                </a:solidFill>
                <a:latin typeface="华文中宋" panose="02010600040101010101" pitchFamily="2" charset="-122"/>
                <a:ea typeface="华文中宋" panose="02010600040101010101" pitchFamily="2" charset="-122"/>
              </a:rPr>
              <a:t>史料辨析</a:t>
            </a:r>
          </a:p>
        </p:txBody>
      </p:sp>
      <p:sp>
        <p:nvSpPr>
          <p:cNvPr id="18" name="文本框 17" title="">
            <a:extLst>
              <a:ext uri="{FF2B5EF4-FFF2-40B4-BE49-F238E27FC236}">
                <a16:creationId xmlns:a16="http://schemas.microsoft.com/office/drawing/2014/main" id="{9706A7FC-6C2E-4B31-85FA-79E673EEAF82}"/>
              </a:ext>
            </a:extLst>
          </p:cNvPr>
          <p:cNvSpPr txBox="1"/>
          <p:nvPr/>
        </p:nvSpPr>
        <p:spPr>
          <a:xfrm>
            <a:off x="4218227" y="4369420"/>
            <a:ext cx="502330" cy="276999"/>
          </a:xfrm>
          <a:prstGeom prst="rect">
            <a:avLst/>
          </a:prstGeom>
          <a:noFill/>
        </p:spPr>
        <p:txBody>
          <a:bodyPr wrap="square" rtlCol="0">
            <a:spAutoFit/>
          </a:bodyPr>
          <a:lstStyle/>
          <a:p>
            <a:pPr algn="ctr"/>
            <a:r>
              <a:rPr lang="zh-CN" altLang="en-US" sz="1200">
                <a:latin typeface="黑体" panose="02010609060101010101" pitchFamily="49" charset="-122"/>
                <a:ea typeface="黑体" panose="02010609060101010101" pitchFamily="49" charset="-122"/>
              </a:rPr>
              <a:t>利簋</a:t>
            </a:r>
          </a:p>
        </p:txBody>
      </p:sp>
      <p:pic>
        <p:nvPicPr>
          <p:cNvPr id="19" name="Picture 2" title="">
            <a:extLst>
              <a:ext uri="{FF2B5EF4-FFF2-40B4-BE49-F238E27FC236}">
                <a16:creationId xmlns:a16="http://schemas.microsoft.com/office/drawing/2014/main" id="{1CCACB2A-1878-4128-9EFE-39556F7E4525}"/>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705987" y="2933753"/>
            <a:ext cx="1526811" cy="141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Tree>
    <p:custDataLst>
      <p:tags r:id="rId4"/>
    </p:custDataLst>
    <p:extLst>
      <p:ext uri="{BB962C8B-B14F-4D97-AF65-F5344CB8AC3E}">
        <p14:creationId xmlns:p14="http://schemas.microsoft.com/office/powerpoint/2010/main" val="165029811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10" presetClass="entr" presetSubtype="0"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10" grpId="0"/>
      <p:bldP spid="11" grpId="0"/>
      <p:bldP spid="12" grpId="0" animBg="1"/>
      <p:bldP spid="13" grpId="0" animBg="1"/>
      <p:bldP spid="14" grpId="0"/>
      <p:bldP spid="15" grpId="0" animBg="1"/>
      <p:bldP spid="16" grpId="0"/>
      <p:bldP spid="18"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3553" name="文本框 99" title="">
            <a:extLst>
              <a:ext uri="{FF2B5EF4-FFF2-40B4-BE49-F238E27FC236}">
                <a16:creationId xmlns:a16="http://schemas.microsoft.com/office/drawing/2014/main" id="{60465A86-7E46-41DD-8E43-32C706AC9447}"/>
              </a:ext>
            </a:extLst>
          </p:cNvPr>
          <p:cNvSpPr txBox="1">
            <a:spLocks noChangeArrowheads="1"/>
          </p:cNvSpPr>
          <p:nvPr/>
        </p:nvSpPr>
        <p:spPr bwMode="auto">
          <a:xfrm>
            <a:off x="304800" y="819150"/>
            <a:ext cx="854154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306388">
              <a:defRPr>
                <a:solidFill>
                  <a:schemeClr val="tx1"/>
                </a:solidFill>
                <a:latin typeface="Calibri" panose="020f0502020204030204" pitchFamily="34" charset="0"/>
                <a:ea typeface="宋体" pitchFamily="2" charset="-122"/>
              </a:defRPr>
            </a:lvl1pPr>
            <a:lvl2pPr>
              <a:defRPr>
                <a:solidFill>
                  <a:schemeClr val="tx1"/>
                </a:solidFill>
                <a:latin typeface="Calibri" panose="020f0502020204030204" pitchFamily="34" charset="0"/>
                <a:ea typeface="宋体" pitchFamily="2" charset="-122"/>
              </a:defRPr>
            </a:lvl2pPr>
            <a:lvl3pPr>
              <a:defRPr>
                <a:solidFill>
                  <a:schemeClr val="tx1"/>
                </a:solidFill>
                <a:latin typeface="Calibri" panose="020f0502020204030204" pitchFamily="34" charset="0"/>
                <a:ea typeface="宋体" pitchFamily="2" charset="-122"/>
              </a:defRPr>
            </a:lvl3pPr>
            <a:lvl4pPr>
              <a:defRPr>
                <a:solidFill>
                  <a:schemeClr val="tx1"/>
                </a:solidFill>
                <a:latin typeface="Calibri" panose="020f0502020204030204" pitchFamily="34" charset="0"/>
                <a:ea typeface="宋体" pitchFamily="2" charset="-122"/>
              </a:defRPr>
            </a:lvl4pPr>
            <a:lvl5pPr>
              <a:defRPr>
                <a:solidFill>
                  <a:schemeClr val="tx1"/>
                </a:solidFill>
                <a:latin typeface="Calibri" panose="020f0502020204030204" pitchFamily="34" charset="0"/>
                <a:ea typeface="宋体" pitchFamily="2" charset="-122"/>
              </a:defRPr>
            </a:lvl5pPr>
            <a:lvl6pPr fontAlgn="base">
              <a:spcBef>
                <a:spcPct val="0"/>
              </a:spcBef>
              <a:spcAft>
                <a:spcPct val="0"/>
              </a:spcAft>
              <a:defRPr>
                <a:solidFill>
                  <a:schemeClr val="tx1"/>
                </a:solidFill>
                <a:latin typeface="Calibri" panose="020f0502020204030204" pitchFamily="34" charset="0"/>
                <a:ea typeface="宋体" pitchFamily="2" charset="-122"/>
              </a:defRPr>
            </a:lvl6pPr>
            <a:lvl7pPr fontAlgn="base">
              <a:spcBef>
                <a:spcPct val="0"/>
              </a:spcBef>
              <a:spcAft>
                <a:spcPct val="0"/>
              </a:spcAft>
              <a:defRPr>
                <a:solidFill>
                  <a:schemeClr val="tx1"/>
                </a:solidFill>
                <a:latin typeface="Calibri" panose="020f0502020204030204" pitchFamily="34" charset="0"/>
                <a:ea typeface="宋体" pitchFamily="2" charset="-122"/>
              </a:defRPr>
            </a:lvl7pPr>
            <a:lvl8pPr fontAlgn="base">
              <a:spcBef>
                <a:spcPct val="0"/>
              </a:spcBef>
              <a:spcAft>
                <a:spcPct val="0"/>
              </a:spcAft>
              <a:defRPr>
                <a:solidFill>
                  <a:schemeClr val="tx1"/>
                </a:solidFill>
                <a:latin typeface="Calibri" panose="020f0502020204030204" pitchFamily="34" charset="0"/>
                <a:ea typeface="宋体" pitchFamily="2" charset="-122"/>
              </a:defRPr>
            </a:lvl8pPr>
            <a:lvl9pPr fontAlgn="base">
              <a:spcBef>
                <a:spcPct val="0"/>
              </a:spcBef>
              <a:spcAft>
                <a:spcPct val="0"/>
              </a:spcAft>
              <a:defRPr>
                <a:solidFill>
                  <a:schemeClr val="tx1"/>
                </a:solidFill>
                <a:latin typeface="Calibri" panose="020f0502020204030204" pitchFamily="34" charset="0"/>
                <a:ea typeface="宋体" pitchFamily="2" charset="-122"/>
              </a:defRPr>
            </a:lvl9pPr>
          </a:lstStyle>
          <a:p>
            <a:r>
              <a:rPr lang="en-US" altLang="zh-CN" sz="2100">
                <a:solidFill>
                  <a:srgbClr val="FF0000"/>
                </a:solidFill>
                <a:latin typeface="华文中宋" panose="02010600040101010101" pitchFamily="2" charset="-122"/>
                <a:ea typeface="华文中宋" panose="02010600040101010101" pitchFamily="2" charset="-122"/>
              </a:rPr>
              <a:t>1. </a:t>
            </a:r>
            <a:r>
              <a:rPr lang="zh-CN" altLang="zh-CN" sz="2100">
                <a:solidFill>
                  <a:srgbClr val="FF0000"/>
                </a:solidFill>
                <a:latin typeface="华文中宋" panose="02010600040101010101" pitchFamily="2" charset="-122"/>
                <a:ea typeface="华文中宋" panose="02010600040101010101" pitchFamily="2" charset="-122"/>
              </a:rPr>
              <a:t>立场不同。</a:t>
            </a:r>
            <a:r>
              <a:rPr lang="zh-CN" altLang="zh-CN" sz="2100">
                <a:latin typeface="华文中宋" panose="02010600040101010101" pitchFamily="2" charset="-122"/>
                <a:ea typeface="华文中宋" panose="02010600040101010101" pitchFamily="2" charset="-122"/>
              </a:rPr>
              <a:t>如评价者的政治立场（站在殖民者与被殖民者的立场；站在无产阶级和资产阶级的立场等）、知识基础、价值取向、生活经验、主观情绪等。</a:t>
            </a:r>
          </a:p>
          <a:p>
            <a:endParaRPr lang="zh-CN" altLang="zh-CN" sz="2100">
              <a:solidFill>
                <a:srgbClr val="FF0000"/>
              </a:solidFill>
              <a:latin typeface="华文中宋" panose="02010600040101010101" pitchFamily="2" charset="-122"/>
              <a:ea typeface="华文中宋" panose="02010600040101010101" pitchFamily="2" charset="-122"/>
            </a:endParaRPr>
          </a:p>
          <a:p>
            <a:r>
              <a:rPr lang="en-US" altLang="zh-CN" sz="2100">
                <a:solidFill>
                  <a:srgbClr val="000000"/>
                </a:solidFill>
                <a:latin typeface="华文楷体" panose="02010600040101010101" pitchFamily="2" charset="-122"/>
                <a:ea typeface="华文楷体" panose="02010600040101010101" pitchFamily="2" charset="-122"/>
              </a:rPr>
              <a:t>    </a:t>
            </a:r>
            <a:r>
              <a:rPr lang="zh-CN" altLang="zh-CN" sz="2100">
                <a:solidFill>
                  <a:srgbClr val="000000"/>
                </a:solidFill>
                <a:latin typeface="华文楷体" panose="02010600040101010101" pitchFamily="2" charset="-122"/>
                <a:ea typeface="华文楷体" panose="02010600040101010101" pitchFamily="2" charset="-122"/>
              </a:rPr>
              <a:t>例</a:t>
            </a:r>
            <a:r>
              <a:rPr lang="en-US" altLang="zh-CN" sz="2100">
                <a:solidFill>
                  <a:srgbClr val="000000"/>
                </a:solidFill>
                <a:latin typeface="华文楷体" panose="02010600040101010101" pitchFamily="2" charset="-122"/>
                <a:ea typeface="华文楷体" panose="02010600040101010101" pitchFamily="2" charset="-122"/>
              </a:rPr>
              <a:t>1 </a:t>
            </a:r>
            <a:r>
              <a:rPr lang="zh-CN" altLang="zh-CN" sz="2100">
                <a:solidFill>
                  <a:srgbClr val="000000"/>
                </a:solidFill>
                <a:latin typeface="华文楷体" panose="02010600040101010101" pitchFamily="2" charset="-122"/>
                <a:ea typeface="华文楷体" panose="02010600040101010101" pitchFamily="2" charset="-122"/>
              </a:rPr>
              <a:t>中日双方对 1894 年 7 月 25 日发生的丰岛海战记述各异。中方《济远航海日志》记载：</a:t>
            </a:r>
            <a:r>
              <a:rPr lang="en-US" altLang="zh-CN" sz="2100">
                <a:solidFill>
                  <a:srgbClr val="000000"/>
                </a:solidFill>
                <a:latin typeface="华文楷体" panose="02010600040101010101" pitchFamily="2" charset="-122"/>
                <a:ea typeface="华文楷体" panose="02010600040101010101" pitchFamily="2" charset="-122"/>
              </a:rPr>
              <a:t>“</a:t>
            </a:r>
            <a:r>
              <a:rPr lang="zh-CN" altLang="zh-CN" sz="2100">
                <a:solidFill>
                  <a:srgbClr val="000000"/>
                </a:solidFill>
                <a:latin typeface="华文楷体" panose="02010600040101010101" pitchFamily="2" charset="-122"/>
                <a:ea typeface="华文楷体" panose="02010600040101010101" pitchFamily="2" charset="-122"/>
              </a:rPr>
              <a:t>7 点 45 分，倭三舰同放真弹子，轰击我船，我船即刻还炮。</a:t>
            </a:r>
            <a:r>
              <a:rPr lang="en-US" altLang="zh-CN" sz="2100">
                <a:solidFill>
                  <a:srgbClr val="000000"/>
                </a:solidFill>
                <a:latin typeface="华文楷体" panose="02010600040101010101" pitchFamily="2" charset="-122"/>
                <a:ea typeface="华文楷体" panose="02010600040101010101" pitchFamily="2" charset="-122"/>
              </a:rPr>
              <a:t>”</a:t>
            </a:r>
            <a:r>
              <a:rPr lang="zh-CN" altLang="zh-CN" sz="2100">
                <a:solidFill>
                  <a:srgbClr val="000000"/>
                </a:solidFill>
                <a:latin typeface="华文楷体" panose="02010600040101010101" pitchFamily="2" charset="-122"/>
                <a:ea typeface="华文楷体" panose="02010600040101010101" pitchFamily="2" charset="-122"/>
              </a:rPr>
              <a:t>日文出版的《二十七八年海战史》称：</a:t>
            </a:r>
            <a:r>
              <a:rPr lang="en-US" altLang="zh-CN" sz="2100">
                <a:solidFill>
                  <a:srgbClr val="000000"/>
                </a:solidFill>
                <a:latin typeface="华文楷体" panose="02010600040101010101" pitchFamily="2" charset="-122"/>
                <a:ea typeface="华文楷体" panose="02010600040101010101" pitchFamily="2" charset="-122"/>
              </a:rPr>
              <a:t>“</a:t>
            </a:r>
            <a:r>
              <a:rPr lang="zh-CN" altLang="zh-CN" sz="2100">
                <a:solidFill>
                  <a:srgbClr val="000000"/>
                </a:solidFill>
                <a:latin typeface="华文楷体" panose="02010600040101010101" pitchFamily="2" charset="-122"/>
                <a:ea typeface="华文楷体" panose="02010600040101010101" pitchFamily="2" charset="-122"/>
              </a:rPr>
              <a:t>7 点 52 分，彼我相距约 3000米之距离。济远首先向我发炮，旗舰吉野立即迎战，以左舷炮向济远轰击。</a:t>
            </a:r>
            <a:r>
              <a:rPr lang="en-US" altLang="zh-CN" sz="2100">
                <a:solidFill>
                  <a:srgbClr val="000000"/>
                </a:solidFill>
                <a:latin typeface="华文楷体" panose="02010600040101010101" pitchFamily="2" charset="-122"/>
                <a:ea typeface="华文楷体" panose="02010600040101010101" pitchFamily="2" charset="-122"/>
              </a:rPr>
              <a:t>”</a:t>
            </a:r>
            <a:r>
              <a:rPr lang="zh-CN" altLang="zh-CN" sz="2100">
                <a:solidFill>
                  <a:srgbClr val="000000"/>
                </a:solidFill>
                <a:latin typeface="华文楷体" panose="02010600040101010101" pitchFamily="2" charset="-122"/>
                <a:ea typeface="华文楷体" panose="02010600040101010101" pitchFamily="2" charset="-122"/>
              </a:rPr>
              <a:t>这说明（研究者的立场会影响其对历史的解释）。</a:t>
            </a:r>
          </a:p>
          <a:p>
            <a:endParaRPr lang="en-US" altLang="zh-CN" sz="2100">
              <a:solidFill>
                <a:srgbClr val="000000"/>
              </a:solidFill>
              <a:latin typeface="华文楷体" panose="02010600040101010101" pitchFamily="2" charset="-122"/>
              <a:ea typeface="华文楷体" panose="02010600040101010101" pitchFamily="2" charset="-122"/>
            </a:endParaRPr>
          </a:p>
          <a:p>
            <a:r>
              <a:rPr lang="en-US" altLang="zh-CN" sz="2100">
                <a:solidFill>
                  <a:srgbClr val="000000"/>
                </a:solidFill>
                <a:latin typeface="华文楷体" panose="02010600040101010101" pitchFamily="2" charset="-122"/>
                <a:ea typeface="华文楷体" panose="02010600040101010101" pitchFamily="2" charset="-122"/>
              </a:rPr>
              <a:t>   </a:t>
            </a:r>
            <a:r>
              <a:rPr lang="zh-CN" altLang="zh-CN" sz="2100">
                <a:solidFill>
                  <a:srgbClr val="000000"/>
                </a:solidFill>
                <a:latin typeface="华文楷体" panose="02010600040101010101" pitchFamily="2" charset="-122"/>
                <a:ea typeface="华文楷体" panose="02010600040101010101" pitchFamily="2" charset="-122"/>
              </a:rPr>
              <a:t>例</a:t>
            </a:r>
            <a:r>
              <a:rPr lang="en-US" altLang="zh-CN" sz="2100">
                <a:solidFill>
                  <a:srgbClr val="000000"/>
                </a:solidFill>
                <a:latin typeface="华文楷体" panose="02010600040101010101" pitchFamily="2" charset="-122"/>
                <a:ea typeface="华文楷体" panose="02010600040101010101" pitchFamily="2" charset="-122"/>
              </a:rPr>
              <a:t>2 </a:t>
            </a:r>
            <a:r>
              <a:rPr lang="zh-CN" altLang="zh-CN" sz="2100">
                <a:solidFill>
                  <a:srgbClr val="000000"/>
                </a:solidFill>
                <a:latin typeface="华文楷体" panose="02010600040101010101" pitchFamily="2" charset="-122"/>
                <a:ea typeface="华文楷体" panose="02010600040101010101" pitchFamily="2" charset="-122"/>
              </a:rPr>
              <a:t>对哥伦布的评价，在欧洲人眼中都把他当做</a:t>
            </a:r>
            <a:r>
              <a:rPr lang="en-US" altLang="zh-CN" sz="2100">
                <a:solidFill>
                  <a:srgbClr val="000000"/>
                </a:solidFill>
                <a:latin typeface="华文楷体" panose="02010600040101010101" pitchFamily="2" charset="-122"/>
                <a:ea typeface="华文楷体" panose="02010600040101010101" pitchFamily="2" charset="-122"/>
              </a:rPr>
              <a:t>“</a:t>
            </a:r>
            <a:r>
              <a:rPr lang="zh-CN" altLang="zh-CN" sz="2100">
                <a:solidFill>
                  <a:srgbClr val="000000"/>
                </a:solidFill>
                <a:latin typeface="华文楷体" panose="02010600040101010101" pitchFamily="2" charset="-122"/>
                <a:ea typeface="华文楷体" panose="02010600040101010101" pitchFamily="2" charset="-122"/>
              </a:rPr>
              <a:t>伟人</a:t>
            </a:r>
            <a:r>
              <a:rPr lang="en-US" altLang="zh-CN" sz="2100">
                <a:solidFill>
                  <a:srgbClr val="000000"/>
                </a:solidFill>
                <a:latin typeface="华文楷体" panose="02010600040101010101" pitchFamily="2" charset="-122"/>
                <a:ea typeface="华文楷体" panose="02010600040101010101" pitchFamily="2" charset="-122"/>
              </a:rPr>
              <a:t>”</a:t>
            </a:r>
            <a:r>
              <a:rPr lang="zh-CN" altLang="zh-CN" sz="2100">
                <a:solidFill>
                  <a:srgbClr val="000000"/>
                </a:solidFill>
                <a:latin typeface="华文楷体" panose="02010600040101010101" pitchFamily="2" charset="-122"/>
                <a:ea typeface="华文楷体" panose="02010600040101010101" pitchFamily="2" charset="-122"/>
              </a:rPr>
              <a:t>、</a:t>
            </a:r>
            <a:r>
              <a:rPr lang="en-US" altLang="zh-CN" sz="2100">
                <a:solidFill>
                  <a:srgbClr val="000000"/>
                </a:solidFill>
                <a:latin typeface="华文楷体" panose="02010600040101010101" pitchFamily="2" charset="-122"/>
                <a:ea typeface="华文楷体" panose="02010600040101010101" pitchFamily="2" charset="-122"/>
              </a:rPr>
              <a:t>“</a:t>
            </a:r>
            <a:r>
              <a:rPr lang="zh-CN" altLang="zh-CN" sz="2100">
                <a:solidFill>
                  <a:srgbClr val="000000"/>
                </a:solidFill>
                <a:latin typeface="华文楷体" panose="02010600040101010101" pitchFamily="2" charset="-122"/>
                <a:ea typeface="华文楷体" panose="02010600040101010101" pitchFamily="2" charset="-122"/>
              </a:rPr>
              <a:t>英雄</a:t>
            </a:r>
            <a:r>
              <a:rPr lang="en-US" altLang="zh-CN" sz="2100">
                <a:solidFill>
                  <a:srgbClr val="000000"/>
                </a:solidFill>
                <a:latin typeface="华文楷体" panose="02010600040101010101" pitchFamily="2" charset="-122"/>
                <a:ea typeface="华文楷体" panose="02010600040101010101" pitchFamily="2" charset="-122"/>
              </a:rPr>
              <a:t>”</a:t>
            </a:r>
            <a:r>
              <a:rPr lang="zh-CN" altLang="zh-CN" sz="2100">
                <a:solidFill>
                  <a:srgbClr val="000000"/>
                </a:solidFill>
                <a:latin typeface="华文楷体" panose="02010600040101010101" pitchFamily="2" charset="-122"/>
                <a:ea typeface="华文楷体" panose="02010600040101010101" pitchFamily="2" charset="-122"/>
              </a:rPr>
              <a:t>，而美洲人却把他视为</a:t>
            </a:r>
            <a:r>
              <a:rPr lang="en-US" altLang="zh-CN" sz="2100">
                <a:solidFill>
                  <a:srgbClr val="000000"/>
                </a:solidFill>
                <a:latin typeface="华文楷体" panose="02010600040101010101" pitchFamily="2" charset="-122"/>
                <a:ea typeface="华文楷体" panose="02010600040101010101" pitchFamily="2" charset="-122"/>
              </a:rPr>
              <a:t>“</a:t>
            </a:r>
            <a:r>
              <a:rPr lang="zh-CN" altLang="zh-CN" sz="2100">
                <a:solidFill>
                  <a:srgbClr val="000000"/>
                </a:solidFill>
                <a:latin typeface="华文楷体" panose="02010600040101010101" pitchFamily="2" charset="-122"/>
                <a:ea typeface="华文楷体" panose="02010600040101010101" pitchFamily="2" charset="-122"/>
              </a:rPr>
              <a:t>魔鬼</a:t>
            </a:r>
            <a:r>
              <a:rPr lang="en-US" altLang="zh-CN" sz="2100">
                <a:solidFill>
                  <a:srgbClr val="000000"/>
                </a:solidFill>
                <a:latin typeface="华文楷体" panose="02010600040101010101" pitchFamily="2" charset="-122"/>
                <a:ea typeface="华文楷体" panose="02010600040101010101" pitchFamily="2" charset="-122"/>
              </a:rPr>
              <a:t>”</a:t>
            </a:r>
            <a:r>
              <a:rPr lang="zh-CN" altLang="zh-CN" sz="2100">
                <a:solidFill>
                  <a:srgbClr val="000000"/>
                </a:solidFill>
                <a:latin typeface="华文楷体" panose="02010600040101010101" pitchFamily="2" charset="-122"/>
                <a:ea typeface="华文楷体" panose="02010600040101010101" pitchFamily="2" charset="-122"/>
              </a:rPr>
              <a:t>、</a:t>
            </a:r>
            <a:r>
              <a:rPr lang="en-US" altLang="zh-CN" sz="2100">
                <a:solidFill>
                  <a:srgbClr val="000000"/>
                </a:solidFill>
                <a:latin typeface="华文楷体" panose="02010600040101010101" pitchFamily="2" charset="-122"/>
                <a:ea typeface="华文楷体" panose="02010600040101010101" pitchFamily="2" charset="-122"/>
              </a:rPr>
              <a:t>“</a:t>
            </a:r>
            <a:r>
              <a:rPr lang="zh-CN" altLang="zh-CN" sz="2100">
                <a:solidFill>
                  <a:srgbClr val="000000"/>
                </a:solidFill>
                <a:latin typeface="华文楷体" panose="02010600040101010101" pitchFamily="2" charset="-122"/>
                <a:ea typeface="华文楷体" panose="02010600040101010101" pitchFamily="2" charset="-122"/>
              </a:rPr>
              <a:t>强盗</a:t>
            </a:r>
            <a:r>
              <a:rPr lang="en-US" altLang="zh-CN" sz="2100">
                <a:solidFill>
                  <a:srgbClr val="000000"/>
                </a:solidFill>
                <a:latin typeface="华文楷体" panose="02010600040101010101" pitchFamily="2" charset="-122"/>
                <a:ea typeface="华文楷体" panose="02010600040101010101" pitchFamily="2" charset="-122"/>
              </a:rPr>
              <a:t>”</a:t>
            </a:r>
            <a:r>
              <a:rPr lang="zh-CN" altLang="zh-CN" sz="2100">
                <a:solidFill>
                  <a:srgbClr val="000000"/>
                </a:solidFill>
                <a:latin typeface="华文楷体" panose="02010600040101010101" pitchFamily="2" charset="-122"/>
                <a:ea typeface="华文楷体" panose="02010600040101010101" pitchFamily="2" charset="-122"/>
              </a:rPr>
              <a:t>。</a:t>
            </a:r>
            <a:endParaRPr lang="zh-CN" altLang="en-US" sz="2100">
              <a:latin typeface="华文楷体" panose="02010600040101010101" pitchFamily="2" charset="-122"/>
              <a:ea typeface="华文楷体" panose="02010600040101010101" pitchFamily="2" charset="-122"/>
            </a:endParaRPr>
          </a:p>
        </p:txBody>
      </p:sp>
      <p:sp>
        <p:nvSpPr>
          <p:cNvPr id="3" name="菱形 2" title="">
            <a:extLst>
              <a:ext uri="{FF2B5EF4-FFF2-40B4-BE49-F238E27FC236}">
                <a16:creationId xmlns:a16="http://schemas.microsoft.com/office/drawing/2014/main" id="{51DA404C-25A5-4D98-B897-6953C7C499DB}"/>
              </a:ext>
            </a:extLst>
          </p:cNvPr>
          <p:cNvSpPr/>
          <p:nvPr/>
        </p:nvSpPr>
        <p:spPr>
          <a:xfrm>
            <a:off x="304800" y="209550"/>
            <a:ext cx="304800" cy="304800"/>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title="">
            <a:extLst>
              <a:ext uri="{FF2B5EF4-FFF2-40B4-BE49-F238E27FC236}">
                <a16:creationId xmlns:a16="http://schemas.microsoft.com/office/drawing/2014/main" id="{1CC49E8E-4A32-4B58-990F-B8E0B1AC0D61}"/>
              </a:ext>
            </a:extLst>
          </p:cNvPr>
          <p:cNvSpPr txBox="1"/>
          <p:nvPr/>
        </p:nvSpPr>
        <p:spPr>
          <a:xfrm>
            <a:off x="685800" y="177284"/>
            <a:ext cx="3962400" cy="369332"/>
          </a:xfrm>
          <a:prstGeom prst="rect">
            <a:avLst/>
          </a:prstGeom>
          <a:noFill/>
        </p:spPr>
        <p:txBody>
          <a:bodyPr wrap="square" rtlCol="0">
            <a:spAutoFit/>
          </a:bodyPr>
          <a:lstStyle/>
          <a:p>
            <a:r>
              <a:rPr lang="zh-CN" altLang="en-US" sz="1800">
                <a:latin typeface="方正北魏楷书简体" panose="03000509000000000000" charset="-122"/>
                <a:ea typeface="方正北魏楷书简体" panose="03000509000000000000" charset="-122"/>
              </a:rPr>
              <a:t>影响历史解释（认识、评价）的因素</a:t>
            </a:r>
            <a:endParaRPr lang="zh-CN" altLang="en-US">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553">
                                            <p:txEl>
                                              <p:pRg st="0" end="0"/>
                                            </p:txEl>
                                          </p:spTgt>
                                        </p:tgtEl>
                                        <p:attrNameLst>
                                          <p:attrName>style.visibility</p:attrName>
                                        </p:attrNameLst>
                                      </p:cBhvr>
                                      <p:to>
                                        <p:strVal val="visible"/>
                                      </p:to>
                                    </p:set>
                                    <p:animEffect transition="in" filter="fade">
                                      <p:cBhvr>
                                        <p:cTn id="7" dur="500"/>
                                        <p:tgtEl>
                                          <p:spTgt spid="2355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3553" name="文本框 99" title="">
            <a:extLst>
              <a:ext uri="{FF2B5EF4-FFF2-40B4-BE49-F238E27FC236}">
                <a16:creationId xmlns:a16="http://schemas.microsoft.com/office/drawing/2014/main" id="{60465A86-7E46-41DD-8E43-32C706AC9447}"/>
              </a:ext>
            </a:extLst>
          </p:cNvPr>
          <p:cNvSpPr txBox="1">
            <a:spLocks noChangeArrowheads="1"/>
          </p:cNvSpPr>
          <p:nvPr/>
        </p:nvSpPr>
        <p:spPr bwMode="auto">
          <a:xfrm>
            <a:off x="304800" y="819150"/>
            <a:ext cx="8541544" cy="3647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306388">
              <a:defRPr>
                <a:solidFill>
                  <a:schemeClr val="tx1"/>
                </a:solidFill>
                <a:latin typeface="Calibri" panose="020f0502020204030204" pitchFamily="34" charset="0"/>
                <a:ea typeface="宋体" pitchFamily="2" charset="-122"/>
              </a:defRPr>
            </a:lvl1pPr>
            <a:lvl2pPr>
              <a:defRPr>
                <a:solidFill>
                  <a:schemeClr val="tx1"/>
                </a:solidFill>
                <a:latin typeface="Calibri" panose="020f0502020204030204" pitchFamily="34" charset="0"/>
                <a:ea typeface="宋体" pitchFamily="2" charset="-122"/>
              </a:defRPr>
            </a:lvl2pPr>
            <a:lvl3pPr>
              <a:defRPr>
                <a:solidFill>
                  <a:schemeClr val="tx1"/>
                </a:solidFill>
                <a:latin typeface="Calibri" panose="020f0502020204030204" pitchFamily="34" charset="0"/>
                <a:ea typeface="宋体" pitchFamily="2" charset="-122"/>
              </a:defRPr>
            </a:lvl3pPr>
            <a:lvl4pPr>
              <a:defRPr>
                <a:solidFill>
                  <a:schemeClr val="tx1"/>
                </a:solidFill>
                <a:latin typeface="Calibri" panose="020f0502020204030204" pitchFamily="34" charset="0"/>
                <a:ea typeface="宋体" pitchFamily="2" charset="-122"/>
              </a:defRPr>
            </a:lvl4pPr>
            <a:lvl5pPr>
              <a:defRPr>
                <a:solidFill>
                  <a:schemeClr val="tx1"/>
                </a:solidFill>
                <a:latin typeface="Calibri" panose="020f0502020204030204" pitchFamily="34" charset="0"/>
                <a:ea typeface="宋体" pitchFamily="2" charset="-122"/>
              </a:defRPr>
            </a:lvl5pPr>
            <a:lvl6pPr fontAlgn="base">
              <a:spcBef>
                <a:spcPct val="0"/>
              </a:spcBef>
              <a:spcAft>
                <a:spcPct val="0"/>
              </a:spcAft>
              <a:defRPr>
                <a:solidFill>
                  <a:schemeClr val="tx1"/>
                </a:solidFill>
                <a:latin typeface="Calibri" panose="020f0502020204030204" pitchFamily="34" charset="0"/>
                <a:ea typeface="宋体" pitchFamily="2" charset="-122"/>
              </a:defRPr>
            </a:lvl6pPr>
            <a:lvl7pPr fontAlgn="base">
              <a:spcBef>
                <a:spcPct val="0"/>
              </a:spcBef>
              <a:spcAft>
                <a:spcPct val="0"/>
              </a:spcAft>
              <a:defRPr>
                <a:solidFill>
                  <a:schemeClr val="tx1"/>
                </a:solidFill>
                <a:latin typeface="Calibri" panose="020f0502020204030204" pitchFamily="34" charset="0"/>
                <a:ea typeface="宋体" pitchFamily="2" charset="-122"/>
              </a:defRPr>
            </a:lvl7pPr>
            <a:lvl8pPr fontAlgn="base">
              <a:spcBef>
                <a:spcPct val="0"/>
              </a:spcBef>
              <a:spcAft>
                <a:spcPct val="0"/>
              </a:spcAft>
              <a:defRPr>
                <a:solidFill>
                  <a:schemeClr val="tx1"/>
                </a:solidFill>
                <a:latin typeface="Calibri" panose="020f0502020204030204" pitchFamily="34" charset="0"/>
                <a:ea typeface="宋体" pitchFamily="2" charset="-122"/>
              </a:defRPr>
            </a:lvl8pPr>
            <a:lvl9pPr fontAlgn="base">
              <a:spcBef>
                <a:spcPct val="0"/>
              </a:spcBef>
              <a:spcAft>
                <a:spcPct val="0"/>
              </a:spcAft>
              <a:defRPr>
                <a:solidFill>
                  <a:schemeClr val="tx1"/>
                </a:solidFill>
                <a:latin typeface="Calibri" panose="020f0502020204030204" pitchFamily="34" charset="0"/>
                <a:ea typeface="宋体" pitchFamily="2" charset="-122"/>
              </a:defRPr>
            </a:lvl9pPr>
          </a:lstStyle>
          <a:p>
            <a:r>
              <a:rPr lang="en-US" altLang="zh-CN" sz="2100">
                <a:solidFill>
                  <a:srgbClr val="FF0000"/>
                </a:solidFill>
                <a:latin typeface="华文中宋" panose="02010600040101010101" pitchFamily="2" charset="-122"/>
                <a:ea typeface="华文中宋" panose="02010600040101010101" pitchFamily="2" charset="-122"/>
              </a:rPr>
              <a:t>2. </a:t>
            </a:r>
            <a:r>
              <a:rPr lang="zh-CN" altLang="en-US" sz="2100">
                <a:solidFill>
                  <a:srgbClr val="FF0000"/>
                </a:solidFill>
                <a:latin typeface="华文中宋" panose="02010600040101010101" pitchFamily="2" charset="-122"/>
                <a:ea typeface="华文中宋" panose="02010600040101010101" pitchFamily="2" charset="-122"/>
              </a:rPr>
              <a:t>时代不同。</a:t>
            </a:r>
            <a:r>
              <a:rPr lang="zh-CN" altLang="en-US" sz="2100">
                <a:latin typeface="华文中宋" panose="02010600040101010101" pitchFamily="2" charset="-122"/>
                <a:ea typeface="华文中宋" panose="02010600040101010101" pitchFamily="2" charset="-122"/>
              </a:rPr>
              <a:t>特定时代的认识能力、思维水准和思维方式。</a:t>
            </a:r>
          </a:p>
          <a:p>
            <a:endParaRPr lang="zh-CN" altLang="zh-CN" sz="2100">
              <a:solidFill>
                <a:srgbClr val="FF0000"/>
              </a:solidFill>
              <a:latin typeface="华文中宋" panose="02010600040101010101" pitchFamily="2" charset="-122"/>
              <a:ea typeface="华文中宋" panose="02010600040101010101" pitchFamily="2" charset="-122"/>
            </a:endParaRPr>
          </a:p>
          <a:p>
            <a:r>
              <a:rPr lang="zh-CN" altLang="en-US" sz="2100">
                <a:solidFill>
                  <a:srgbClr val="000000"/>
                </a:solidFill>
                <a:latin typeface="华文楷体" panose="02010600040101010101" pitchFamily="2" charset="-122"/>
                <a:ea typeface="华文楷体" panose="02010600040101010101" pitchFamily="2" charset="-122"/>
              </a:rPr>
              <a:t>例</a:t>
            </a:r>
            <a:r>
              <a:rPr lang="en-US" altLang="zh-CN" sz="2100">
                <a:solidFill>
                  <a:srgbClr val="000000"/>
                </a:solidFill>
                <a:latin typeface="华文楷体" panose="02010600040101010101" pitchFamily="2" charset="-122"/>
                <a:ea typeface="华文楷体" panose="02010600040101010101" pitchFamily="2" charset="-122"/>
              </a:rPr>
              <a:t>1  </a:t>
            </a:r>
            <a:r>
              <a:rPr lang="zh-CN" altLang="en-US" sz="2100">
                <a:solidFill>
                  <a:srgbClr val="000000"/>
                </a:solidFill>
                <a:latin typeface="华文楷体" panose="02010600040101010101" pitchFamily="2" charset="-122"/>
                <a:ea typeface="华文楷体" panose="02010600040101010101" pitchFamily="2" charset="-122"/>
              </a:rPr>
              <a:t>武则天是学界和社会大众关注、热议的历史人物，墓前的无字碑引得千年评说。唐人史著对其事迹记载比较客观，宋明以来，在理学思想影响下史学家评价逐渐发生变化。这说明（史家主观认识影响史实客观评价）。</a:t>
            </a:r>
            <a:endParaRPr lang="en-US" altLang="zh-CN" sz="2100">
              <a:solidFill>
                <a:srgbClr val="000000"/>
              </a:solidFill>
              <a:latin typeface="华文楷体" panose="02010600040101010101" pitchFamily="2" charset="-122"/>
              <a:ea typeface="华文楷体" panose="02010600040101010101" pitchFamily="2" charset="-122"/>
            </a:endParaRPr>
          </a:p>
          <a:p>
            <a:endParaRPr lang="en-US" altLang="zh-CN" sz="2100">
              <a:solidFill>
                <a:srgbClr val="000000"/>
              </a:solidFill>
              <a:latin typeface="华文楷体" panose="02010600040101010101" pitchFamily="2" charset="-122"/>
              <a:ea typeface="华文楷体" panose="02010600040101010101" pitchFamily="2" charset="-122"/>
            </a:endParaRPr>
          </a:p>
          <a:p>
            <a:r>
              <a:rPr lang="zh-CN" altLang="en-US" sz="2100">
                <a:solidFill>
                  <a:srgbClr val="000000"/>
                </a:solidFill>
                <a:latin typeface="华文楷体" panose="02010600040101010101" pitchFamily="2" charset="-122"/>
                <a:ea typeface="华文楷体" panose="02010600040101010101" pitchFamily="2" charset="-122"/>
              </a:rPr>
              <a:t>例</a:t>
            </a:r>
            <a:r>
              <a:rPr lang="en-US" altLang="zh-CN" sz="2100">
                <a:solidFill>
                  <a:srgbClr val="000000"/>
                </a:solidFill>
                <a:latin typeface="华文楷体" panose="02010600040101010101" pitchFamily="2" charset="-122"/>
                <a:ea typeface="华文楷体" panose="02010600040101010101" pitchFamily="2" charset="-122"/>
              </a:rPr>
              <a:t>2 </a:t>
            </a:r>
            <a:r>
              <a:rPr lang="zh-CN" altLang="en-US" sz="2100">
                <a:solidFill>
                  <a:srgbClr val="000000"/>
                </a:solidFill>
                <a:latin typeface="华文楷体" panose="02010600040101010101" pitchFamily="2" charset="-122"/>
                <a:ea typeface="华文楷体" panose="02010600040101010101" pitchFamily="2" charset="-122"/>
              </a:rPr>
              <a:t>在中国传统社会中，孔子被尊为“万世师表”，儒学备受尊崇；而新文化运动期间，倡导科学与民主，儒学被批判抨击；在 </a:t>
            </a:r>
            <a:r>
              <a:rPr lang="en-US" altLang="zh-CN" sz="2100">
                <a:solidFill>
                  <a:srgbClr val="000000"/>
                </a:solidFill>
                <a:latin typeface="华文楷体" panose="02010600040101010101" pitchFamily="2" charset="-122"/>
                <a:ea typeface="华文楷体" panose="02010600040101010101" pitchFamily="2" charset="-122"/>
              </a:rPr>
              <a:t>20 </a:t>
            </a:r>
            <a:r>
              <a:rPr lang="zh-CN" altLang="en-US" sz="2100">
                <a:solidFill>
                  <a:srgbClr val="000000"/>
                </a:solidFill>
                <a:latin typeface="华文楷体" panose="02010600040101010101" pitchFamily="2" charset="-122"/>
                <a:ea typeface="华文楷体" panose="02010600040101010101" pitchFamily="2" charset="-122"/>
              </a:rPr>
              <a:t>世纪后半叶，儒学又被一些人认为是解决人类困境的唯一途径。</a:t>
            </a:r>
          </a:p>
          <a:p>
            <a:endParaRPr lang="zh-CN" altLang="en-US" sz="2100">
              <a:solidFill>
                <a:srgbClr val="000000"/>
              </a:solidFill>
              <a:latin typeface="华文楷体" panose="02010600040101010101" pitchFamily="2" charset="-122"/>
              <a:ea typeface="华文楷体" panose="02010600040101010101" pitchFamily="2" charset="-122"/>
            </a:endParaRPr>
          </a:p>
        </p:txBody>
      </p:sp>
      <p:sp>
        <p:nvSpPr>
          <p:cNvPr id="3" name="菱形 2" title="">
            <a:extLst>
              <a:ext uri="{FF2B5EF4-FFF2-40B4-BE49-F238E27FC236}">
                <a16:creationId xmlns:a16="http://schemas.microsoft.com/office/drawing/2014/main" id="{51DA404C-25A5-4D98-B897-6953C7C499DB}"/>
              </a:ext>
            </a:extLst>
          </p:cNvPr>
          <p:cNvSpPr/>
          <p:nvPr/>
        </p:nvSpPr>
        <p:spPr>
          <a:xfrm>
            <a:off x="304800" y="209550"/>
            <a:ext cx="304800" cy="304800"/>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title="">
            <a:extLst>
              <a:ext uri="{FF2B5EF4-FFF2-40B4-BE49-F238E27FC236}">
                <a16:creationId xmlns:a16="http://schemas.microsoft.com/office/drawing/2014/main" id="{1CC49E8E-4A32-4B58-990F-B8E0B1AC0D61}"/>
              </a:ext>
            </a:extLst>
          </p:cNvPr>
          <p:cNvSpPr txBox="1"/>
          <p:nvPr/>
        </p:nvSpPr>
        <p:spPr>
          <a:xfrm>
            <a:off x="685800" y="177284"/>
            <a:ext cx="3962400" cy="369332"/>
          </a:xfrm>
          <a:prstGeom prst="rect">
            <a:avLst/>
          </a:prstGeom>
          <a:noFill/>
        </p:spPr>
        <p:txBody>
          <a:bodyPr wrap="square" rtlCol="0">
            <a:spAutoFit/>
          </a:bodyPr>
          <a:lstStyle/>
          <a:p>
            <a:r>
              <a:rPr lang="zh-CN" altLang="en-US" sz="1800">
                <a:latin typeface="方正北魏楷书简体" panose="03000509000000000000" charset="-122"/>
                <a:ea typeface="方正北魏楷书简体" panose="03000509000000000000" charset="-122"/>
              </a:rPr>
              <a:t>影响历史解释（认识、评价）的因素</a:t>
            </a:r>
            <a:endParaRPr lang="zh-CN" altLang="en-US">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481200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553">
                                            <p:txEl>
                                              <p:pRg st="0" end="0"/>
                                            </p:txEl>
                                          </p:spTgt>
                                        </p:tgtEl>
                                        <p:attrNameLst>
                                          <p:attrName>style.visibility</p:attrName>
                                        </p:attrNameLst>
                                      </p:cBhvr>
                                      <p:to>
                                        <p:strVal val="visible"/>
                                      </p:to>
                                    </p:set>
                                    <p:animEffect transition="in" filter="fade">
                                      <p:cBhvr>
                                        <p:cTn id="7" dur="500"/>
                                        <p:tgtEl>
                                          <p:spTgt spid="2355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3553" name="文本框 99" title="">
            <a:extLst>
              <a:ext uri="{FF2B5EF4-FFF2-40B4-BE49-F238E27FC236}">
                <a16:creationId xmlns:a16="http://schemas.microsoft.com/office/drawing/2014/main" id="{60465A86-7E46-41DD-8E43-32C706AC9447}"/>
              </a:ext>
            </a:extLst>
          </p:cNvPr>
          <p:cNvSpPr txBox="1">
            <a:spLocks noChangeArrowheads="1"/>
          </p:cNvSpPr>
          <p:nvPr/>
        </p:nvSpPr>
        <p:spPr bwMode="auto">
          <a:xfrm>
            <a:off x="304800" y="819150"/>
            <a:ext cx="854154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306388">
              <a:defRPr>
                <a:solidFill>
                  <a:schemeClr val="tx1"/>
                </a:solidFill>
                <a:latin typeface="Calibri" panose="020f0502020204030204" pitchFamily="34" charset="0"/>
                <a:ea typeface="宋体" pitchFamily="2" charset="-122"/>
              </a:defRPr>
            </a:lvl1pPr>
            <a:lvl2pPr>
              <a:defRPr>
                <a:solidFill>
                  <a:schemeClr val="tx1"/>
                </a:solidFill>
                <a:latin typeface="Calibri" panose="020f0502020204030204" pitchFamily="34" charset="0"/>
                <a:ea typeface="宋体" pitchFamily="2" charset="-122"/>
              </a:defRPr>
            </a:lvl2pPr>
            <a:lvl3pPr>
              <a:defRPr>
                <a:solidFill>
                  <a:schemeClr val="tx1"/>
                </a:solidFill>
                <a:latin typeface="Calibri" panose="020f0502020204030204" pitchFamily="34" charset="0"/>
                <a:ea typeface="宋体" pitchFamily="2" charset="-122"/>
              </a:defRPr>
            </a:lvl3pPr>
            <a:lvl4pPr>
              <a:defRPr>
                <a:solidFill>
                  <a:schemeClr val="tx1"/>
                </a:solidFill>
                <a:latin typeface="Calibri" panose="020f0502020204030204" pitchFamily="34" charset="0"/>
                <a:ea typeface="宋体" pitchFamily="2" charset="-122"/>
              </a:defRPr>
            </a:lvl4pPr>
            <a:lvl5pPr>
              <a:defRPr>
                <a:solidFill>
                  <a:schemeClr val="tx1"/>
                </a:solidFill>
                <a:latin typeface="Calibri" panose="020f0502020204030204" pitchFamily="34" charset="0"/>
                <a:ea typeface="宋体" pitchFamily="2" charset="-122"/>
              </a:defRPr>
            </a:lvl5pPr>
            <a:lvl6pPr fontAlgn="base">
              <a:spcBef>
                <a:spcPct val="0"/>
              </a:spcBef>
              <a:spcAft>
                <a:spcPct val="0"/>
              </a:spcAft>
              <a:defRPr>
                <a:solidFill>
                  <a:schemeClr val="tx1"/>
                </a:solidFill>
                <a:latin typeface="Calibri" panose="020f0502020204030204" pitchFamily="34" charset="0"/>
                <a:ea typeface="宋体" pitchFamily="2" charset="-122"/>
              </a:defRPr>
            </a:lvl6pPr>
            <a:lvl7pPr fontAlgn="base">
              <a:spcBef>
                <a:spcPct val="0"/>
              </a:spcBef>
              <a:spcAft>
                <a:spcPct val="0"/>
              </a:spcAft>
              <a:defRPr>
                <a:solidFill>
                  <a:schemeClr val="tx1"/>
                </a:solidFill>
                <a:latin typeface="Calibri" panose="020f0502020204030204" pitchFamily="34" charset="0"/>
                <a:ea typeface="宋体" pitchFamily="2" charset="-122"/>
              </a:defRPr>
            </a:lvl7pPr>
            <a:lvl8pPr fontAlgn="base">
              <a:spcBef>
                <a:spcPct val="0"/>
              </a:spcBef>
              <a:spcAft>
                <a:spcPct val="0"/>
              </a:spcAft>
              <a:defRPr>
                <a:solidFill>
                  <a:schemeClr val="tx1"/>
                </a:solidFill>
                <a:latin typeface="Calibri" panose="020f0502020204030204" pitchFamily="34" charset="0"/>
                <a:ea typeface="宋体" pitchFamily="2" charset="-122"/>
              </a:defRPr>
            </a:lvl8pPr>
            <a:lvl9pPr fontAlgn="base">
              <a:spcBef>
                <a:spcPct val="0"/>
              </a:spcBef>
              <a:spcAft>
                <a:spcPct val="0"/>
              </a:spcAft>
              <a:defRPr>
                <a:solidFill>
                  <a:schemeClr val="tx1"/>
                </a:solidFill>
                <a:latin typeface="Calibri" panose="020f0502020204030204" pitchFamily="34" charset="0"/>
                <a:ea typeface="宋体" pitchFamily="2" charset="-122"/>
              </a:defRPr>
            </a:lvl9pPr>
          </a:lstStyle>
          <a:p>
            <a:r>
              <a:rPr lang="en-US" altLang="zh-CN" sz="2100">
                <a:solidFill>
                  <a:srgbClr val="FF0000"/>
                </a:solidFill>
                <a:latin typeface="华文中宋" panose="02010600040101010101" pitchFamily="2" charset="-122"/>
                <a:ea typeface="华文中宋" panose="02010600040101010101" pitchFamily="2" charset="-122"/>
              </a:rPr>
              <a:t>3. </a:t>
            </a:r>
            <a:r>
              <a:rPr lang="zh-CN" altLang="en-US" sz="2100">
                <a:solidFill>
                  <a:srgbClr val="FF0000"/>
                </a:solidFill>
                <a:latin typeface="华文中宋" panose="02010600040101010101" pitchFamily="2" charset="-122"/>
                <a:ea typeface="华文中宋" panose="02010600040101010101" pitchFamily="2" charset="-122"/>
              </a:rPr>
              <a:t>占有史料不同。</a:t>
            </a:r>
            <a:r>
              <a:rPr lang="zh-CN" altLang="en-US" sz="2100">
                <a:latin typeface="华文中宋" panose="02010600040101010101" pitchFamily="2" charset="-122"/>
                <a:ea typeface="华文中宋" panose="02010600040101010101" pitchFamily="2" charset="-122"/>
              </a:rPr>
              <a:t>人物经历的复杂性，史料选取与应用上的差别，新材料的发现与解密等。</a:t>
            </a:r>
          </a:p>
          <a:p>
            <a:endParaRPr lang="zh-CN" altLang="zh-CN" sz="2100">
              <a:solidFill>
                <a:srgbClr val="FF0000"/>
              </a:solidFill>
              <a:latin typeface="华文中宋" panose="02010600040101010101" pitchFamily="2" charset="-122"/>
              <a:ea typeface="华文中宋" panose="02010600040101010101" pitchFamily="2" charset="-122"/>
            </a:endParaRPr>
          </a:p>
          <a:p>
            <a:r>
              <a:rPr lang="zh-CN" altLang="en-US" sz="2100">
                <a:solidFill>
                  <a:srgbClr val="000000"/>
                </a:solidFill>
                <a:latin typeface="华文楷体" panose="02010600040101010101" pitchFamily="2" charset="-122"/>
                <a:ea typeface="华文楷体" panose="02010600040101010101" pitchFamily="2" charset="-122"/>
              </a:rPr>
              <a:t>例</a:t>
            </a:r>
            <a:r>
              <a:rPr lang="en-US" altLang="zh-CN" sz="2100">
                <a:solidFill>
                  <a:srgbClr val="000000"/>
                </a:solidFill>
                <a:latin typeface="华文楷体" panose="02010600040101010101" pitchFamily="2" charset="-122"/>
                <a:ea typeface="华文楷体" panose="02010600040101010101" pitchFamily="2" charset="-122"/>
              </a:rPr>
              <a:t>1  </a:t>
            </a:r>
            <a:r>
              <a:rPr lang="zh-CN" altLang="en-US" sz="2100">
                <a:solidFill>
                  <a:srgbClr val="000000"/>
                </a:solidFill>
                <a:latin typeface="华文楷体" panose="02010600040101010101" pitchFamily="2" charset="-122"/>
                <a:ea typeface="华文楷体" panose="02010600040101010101" pitchFamily="2" charset="-122"/>
              </a:rPr>
              <a:t>关于宋太祖驾崩前夜宋太宗（时为晋王）的活动，北宋时期有不同记载。</a:t>
            </a:r>
            <a:r>
              <a:rPr lang="en-US" altLang="zh-CN" sz="2100">
                <a:solidFill>
                  <a:srgbClr val="000000"/>
                </a:solidFill>
                <a:latin typeface="华文楷体" panose="02010600040101010101" pitchFamily="2" charset="-122"/>
                <a:ea typeface="华文楷体" panose="02010600040101010101" pitchFamily="2" charset="-122"/>
              </a:rPr>
              <a:t>《</a:t>
            </a:r>
            <a:r>
              <a:rPr lang="zh-CN" altLang="en-US" sz="2100">
                <a:solidFill>
                  <a:srgbClr val="000000"/>
                </a:solidFill>
                <a:latin typeface="华文楷体" panose="02010600040101010101" pitchFamily="2" charset="-122"/>
                <a:ea typeface="华文楷体" panose="02010600040101010101" pitchFamily="2" charset="-122"/>
              </a:rPr>
              <a:t>续湘山野录</a:t>
            </a:r>
            <a:r>
              <a:rPr lang="en-US" altLang="zh-CN" sz="2100">
                <a:solidFill>
                  <a:srgbClr val="000000"/>
                </a:solidFill>
                <a:latin typeface="华文楷体" panose="02010600040101010101" pitchFamily="2" charset="-122"/>
                <a:ea typeface="华文楷体" panose="02010600040101010101" pitchFamily="2" charset="-122"/>
              </a:rPr>
              <a:t>》</a:t>
            </a:r>
            <a:r>
              <a:rPr lang="zh-CN" altLang="en-US" sz="2100">
                <a:solidFill>
                  <a:srgbClr val="000000"/>
                </a:solidFill>
                <a:latin typeface="华文楷体" panose="02010600040101010101" pitchFamily="2" charset="-122"/>
                <a:ea typeface="华文楷体" panose="02010600040101010101" pitchFamily="2" charset="-122"/>
              </a:rPr>
              <a:t>记载，宋太宗当晚曾与其兄宋太祖在宫中饮酒，并宿于宫中；</a:t>
            </a:r>
            <a:r>
              <a:rPr lang="en-US" altLang="zh-CN" sz="2100">
                <a:solidFill>
                  <a:srgbClr val="000000"/>
                </a:solidFill>
                <a:latin typeface="华文楷体" panose="02010600040101010101" pitchFamily="2" charset="-122"/>
                <a:ea typeface="华文楷体" panose="02010600040101010101" pitchFamily="2" charset="-122"/>
              </a:rPr>
              <a:t>《</a:t>
            </a:r>
            <a:r>
              <a:rPr lang="zh-CN" altLang="en-US" sz="2100">
                <a:solidFill>
                  <a:srgbClr val="000000"/>
                </a:solidFill>
                <a:latin typeface="华文楷体" panose="02010600040101010101" pitchFamily="2" charset="-122"/>
                <a:ea typeface="华文楷体" panose="02010600040101010101" pitchFamily="2" charset="-122"/>
              </a:rPr>
              <a:t>涑水记闻</a:t>
            </a:r>
            <a:r>
              <a:rPr lang="en-US" altLang="zh-CN" sz="2100">
                <a:solidFill>
                  <a:srgbClr val="000000"/>
                </a:solidFill>
                <a:latin typeface="华文楷体" panose="02010600040101010101" pitchFamily="2" charset="-122"/>
                <a:ea typeface="华文楷体" panose="02010600040101010101" pitchFamily="2" charset="-122"/>
              </a:rPr>
              <a:t>》</a:t>
            </a:r>
            <a:r>
              <a:rPr lang="zh-CN" altLang="en-US" sz="2100">
                <a:solidFill>
                  <a:srgbClr val="000000"/>
                </a:solidFill>
                <a:latin typeface="华文楷体" panose="02010600040101010101" pitchFamily="2" charset="-122"/>
                <a:ea typeface="华文楷体" panose="02010600040101010101" pitchFamily="2" charset="-122"/>
              </a:rPr>
              <a:t>则称，那晚宋太宗并未进宫。这说明（同一历史事实会有不同历史记载）。</a:t>
            </a:r>
          </a:p>
          <a:p>
            <a:endParaRPr lang="zh-CN" altLang="en-US" sz="2100">
              <a:solidFill>
                <a:srgbClr val="000000"/>
              </a:solidFill>
              <a:latin typeface="华文楷体" panose="02010600040101010101" pitchFamily="2" charset="-122"/>
              <a:ea typeface="华文楷体" panose="02010600040101010101" pitchFamily="2" charset="-122"/>
            </a:endParaRPr>
          </a:p>
          <a:p>
            <a:r>
              <a:rPr lang="zh-CN" altLang="en-US" sz="2100">
                <a:solidFill>
                  <a:srgbClr val="000000"/>
                </a:solidFill>
                <a:latin typeface="华文楷体" panose="02010600040101010101" pitchFamily="2" charset="-122"/>
                <a:ea typeface="华文楷体" panose="02010600040101010101" pitchFamily="2" charset="-122"/>
              </a:rPr>
              <a:t>例</a:t>
            </a:r>
            <a:r>
              <a:rPr lang="en-US" altLang="zh-CN" sz="2100">
                <a:solidFill>
                  <a:srgbClr val="000000"/>
                </a:solidFill>
                <a:latin typeface="华文楷体" panose="02010600040101010101" pitchFamily="2" charset="-122"/>
                <a:ea typeface="华文楷体" panose="02010600040101010101" pitchFamily="2" charset="-122"/>
              </a:rPr>
              <a:t>2  20</a:t>
            </a:r>
            <a:r>
              <a:rPr lang="zh-CN" altLang="en-US" sz="2100">
                <a:solidFill>
                  <a:srgbClr val="000000"/>
                </a:solidFill>
                <a:latin typeface="华文楷体" panose="02010600040101010101" pitchFamily="2" charset="-122"/>
                <a:ea typeface="华文楷体" panose="02010600040101010101" pitchFamily="2" charset="-122"/>
              </a:rPr>
              <a:t>世纪之前，人们一直对</a:t>
            </a:r>
            <a:r>
              <a:rPr lang="en-US" altLang="zh-CN" sz="2100">
                <a:solidFill>
                  <a:srgbClr val="000000"/>
                </a:solidFill>
                <a:latin typeface="华文楷体" panose="02010600040101010101" pitchFamily="2" charset="-122"/>
                <a:ea typeface="华文楷体" panose="02010600040101010101" pitchFamily="2" charset="-122"/>
              </a:rPr>
              <a:t>《</a:t>
            </a:r>
            <a:r>
              <a:rPr lang="zh-CN" altLang="en-US" sz="2100">
                <a:solidFill>
                  <a:srgbClr val="000000"/>
                </a:solidFill>
                <a:latin typeface="华文楷体" panose="02010600040101010101" pitchFamily="2" charset="-122"/>
                <a:ea typeface="华文楷体" panose="02010600040101010101" pitchFamily="2" charset="-122"/>
              </a:rPr>
              <a:t>史记</a:t>
            </a:r>
            <a:r>
              <a:rPr lang="en-US" altLang="zh-CN" sz="2100">
                <a:solidFill>
                  <a:srgbClr val="000000"/>
                </a:solidFill>
                <a:latin typeface="华文楷体" panose="02010600040101010101" pitchFamily="2" charset="-122"/>
                <a:ea typeface="华文楷体" panose="02010600040101010101" pitchFamily="2" charset="-122"/>
              </a:rPr>
              <a:t>·</a:t>
            </a:r>
            <a:r>
              <a:rPr lang="zh-CN" altLang="en-US" sz="2100">
                <a:solidFill>
                  <a:srgbClr val="000000"/>
                </a:solidFill>
                <a:latin typeface="华文楷体" panose="02010600040101010101" pitchFamily="2" charset="-122"/>
                <a:ea typeface="华文楷体" panose="02010600040101010101" pitchFamily="2" charset="-122"/>
              </a:rPr>
              <a:t>殷本纪</a:t>
            </a:r>
            <a:r>
              <a:rPr lang="en-US" altLang="zh-CN" sz="2100">
                <a:solidFill>
                  <a:srgbClr val="000000"/>
                </a:solidFill>
                <a:latin typeface="华文楷体" panose="02010600040101010101" pitchFamily="2" charset="-122"/>
                <a:ea typeface="华文楷体" panose="02010600040101010101" pitchFamily="2" charset="-122"/>
              </a:rPr>
              <a:t>》</a:t>
            </a:r>
            <a:r>
              <a:rPr lang="zh-CN" altLang="en-US" sz="2100">
                <a:solidFill>
                  <a:srgbClr val="000000"/>
                </a:solidFill>
                <a:latin typeface="华文楷体" panose="02010600040101010101" pitchFamily="2" charset="-122"/>
                <a:ea typeface="华文楷体" panose="02010600040101010101" pitchFamily="2" charset="-122"/>
              </a:rPr>
              <a:t>的记载持怀疑态度，认为商朝是“传说中的时代”，直到 </a:t>
            </a:r>
            <a:r>
              <a:rPr lang="en-US" altLang="zh-CN" sz="2100">
                <a:solidFill>
                  <a:srgbClr val="000000"/>
                </a:solidFill>
                <a:latin typeface="华文楷体" panose="02010600040101010101" pitchFamily="2" charset="-122"/>
                <a:ea typeface="华文楷体" panose="02010600040101010101" pitchFamily="2" charset="-122"/>
              </a:rPr>
              <a:t>1899 </a:t>
            </a:r>
            <a:r>
              <a:rPr lang="zh-CN" altLang="en-US" sz="2100">
                <a:solidFill>
                  <a:srgbClr val="000000"/>
                </a:solidFill>
                <a:latin typeface="华文楷体" panose="02010600040101010101" pitchFamily="2" charset="-122"/>
                <a:ea typeface="华文楷体" panose="02010600040101010101" pitchFamily="2" charset="-122"/>
              </a:rPr>
              <a:t>年甲骨文的发现证实了商代的存在，才普遍认为商朝是信史。</a:t>
            </a:r>
          </a:p>
          <a:p>
            <a:endParaRPr lang="zh-CN" altLang="en-US" sz="2100">
              <a:solidFill>
                <a:srgbClr val="000000"/>
              </a:solidFill>
              <a:latin typeface="华文楷体" panose="02010600040101010101" pitchFamily="2" charset="-122"/>
              <a:ea typeface="华文楷体" panose="02010600040101010101" pitchFamily="2" charset="-122"/>
            </a:endParaRPr>
          </a:p>
        </p:txBody>
      </p:sp>
      <p:sp>
        <p:nvSpPr>
          <p:cNvPr id="3" name="菱形 2" title="">
            <a:extLst>
              <a:ext uri="{FF2B5EF4-FFF2-40B4-BE49-F238E27FC236}">
                <a16:creationId xmlns:a16="http://schemas.microsoft.com/office/drawing/2014/main" id="{51DA404C-25A5-4D98-B897-6953C7C499DB}"/>
              </a:ext>
            </a:extLst>
          </p:cNvPr>
          <p:cNvSpPr/>
          <p:nvPr/>
        </p:nvSpPr>
        <p:spPr>
          <a:xfrm>
            <a:off x="304800" y="209550"/>
            <a:ext cx="304800" cy="304800"/>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title="">
            <a:extLst>
              <a:ext uri="{FF2B5EF4-FFF2-40B4-BE49-F238E27FC236}">
                <a16:creationId xmlns:a16="http://schemas.microsoft.com/office/drawing/2014/main" id="{1CC49E8E-4A32-4B58-990F-B8E0B1AC0D61}"/>
              </a:ext>
            </a:extLst>
          </p:cNvPr>
          <p:cNvSpPr txBox="1"/>
          <p:nvPr/>
        </p:nvSpPr>
        <p:spPr>
          <a:xfrm>
            <a:off x="685800" y="177284"/>
            <a:ext cx="3962400" cy="369332"/>
          </a:xfrm>
          <a:prstGeom prst="rect">
            <a:avLst/>
          </a:prstGeom>
          <a:noFill/>
        </p:spPr>
        <p:txBody>
          <a:bodyPr wrap="square" rtlCol="0">
            <a:spAutoFit/>
          </a:bodyPr>
          <a:lstStyle/>
          <a:p>
            <a:r>
              <a:rPr lang="zh-CN" altLang="en-US" sz="1800">
                <a:latin typeface="方正北魏楷书简体" panose="03000509000000000000" charset="-122"/>
                <a:ea typeface="方正北魏楷书简体" panose="03000509000000000000" charset="-122"/>
              </a:rPr>
              <a:t>影响历史解释（认识、评价）的因素</a:t>
            </a:r>
            <a:endParaRPr lang="zh-CN" altLang="en-US">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7520029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553">
                                            <p:txEl>
                                              <p:pRg st="0" end="0"/>
                                            </p:txEl>
                                          </p:spTgt>
                                        </p:tgtEl>
                                        <p:attrNameLst>
                                          <p:attrName>style.visibility</p:attrName>
                                        </p:attrNameLst>
                                      </p:cBhvr>
                                      <p:to>
                                        <p:strVal val="visible"/>
                                      </p:to>
                                    </p:set>
                                    <p:animEffect transition="in" filter="fade">
                                      <p:cBhvr>
                                        <p:cTn id="7" dur="500"/>
                                        <p:tgtEl>
                                          <p:spTgt spid="2355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3553" name="文本框 99" title="">
            <a:extLst>
              <a:ext uri="{FF2B5EF4-FFF2-40B4-BE49-F238E27FC236}">
                <a16:creationId xmlns:a16="http://schemas.microsoft.com/office/drawing/2014/main" id="{60465A86-7E46-41DD-8E43-32C706AC9447}"/>
              </a:ext>
            </a:extLst>
          </p:cNvPr>
          <p:cNvSpPr txBox="1">
            <a:spLocks noChangeArrowheads="1"/>
          </p:cNvSpPr>
          <p:nvPr/>
        </p:nvSpPr>
        <p:spPr bwMode="auto">
          <a:xfrm>
            <a:off x="301228" y="666750"/>
            <a:ext cx="8541544" cy="429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306388">
              <a:defRPr>
                <a:solidFill>
                  <a:schemeClr val="tx1"/>
                </a:solidFill>
                <a:latin typeface="Calibri" panose="020f0502020204030204" pitchFamily="34" charset="0"/>
                <a:ea typeface="宋体" pitchFamily="2" charset="-122"/>
              </a:defRPr>
            </a:lvl1pPr>
            <a:lvl2pPr>
              <a:defRPr>
                <a:solidFill>
                  <a:schemeClr val="tx1"/>
                </a:solidFill>
                <a:latin typeface="Calibri" panose="020f0502020204030204" pitchFamily="34" charset="0"/>
                <a:ea typeface="宋体" pitchFamily="2" charset="-122"/>
              </a:defRPr>
            </a:lvl2pPr>
            <a:lvl3pPr>
              <a:defRPr>
                <a:solidFill>
                  <a:schemeClr val="tx1"/>
                </a:solidFill>
                <a:latin typeface="Calibri" panose="020f0502020204030204" pitchFamily="34" charset="0"/>
                <a:ea typeface="宋体" pitchFamily="2" charset="-122"/>
              </a:defRPr>
            </a:lvl3pPr>
            <a:lvl4pPr>
              <a:defRPr>
                <a:solidFill>
                  <a:schemeClr val="tx1"/>
                </a:solidFill>
                <a:latin typeface="Calibri" panose="020f0502020204030204" pitchFamily="34" charset="0"/>
                <a:ea typeface="宋体" pitchFamily="2" charset="-122"/>
              </a:defRPr>
            </a:lvl4pPr>
            <a:lvl5pPr>
              <a:defRPr>
                <a:solidFill>
                  <a:schemeClr val="tx1"/>
                </a:solidFill>
                <a:latin typeface="Calibri" panose="020f0502020204030204" pitchFamily="34" charset="0"/>
                <a:ea typeface="宋体" pitchFamily="2" charset="-122"/>
              </a:defRPr>
            </a:lvl5pPr>
            <a:lvl6pPr fontAlgn="base">
              <a:spcBef>
                <a:spcPct val="0"/>
              </a:spcBef>
              <a:spcAft>
                <a:spcPct val="0"/>
              </a:spcAft>
              <a:defRPr>
                <a:solidFill>
                  <a:schemeClr val="tx1"/>
                </a:solidFill>
                <a:latin typeface="Calibri" panose="020f0502020204030204" pitchFamily="34" charset="0"/>
                <a:ea typeface="宋体" pitchFamily="2" charset="-122"/>
              </a:defRPr>
            </a:lvl6pPr>
            <a:lvl7pPr fontAlgn="base">
              <a:spcBef>
                <a:spcPct val="0"/>
              </a:spcBef>
              <a:spcAft>
                <a:spcPct val="0"/>
              </a:spcAft>
              <a:defRPr>
                <a:solidFill>
                  <a:schemeClr val="tx1"/>
                </a:solidFill>
                <a:latin typeface="Calibri" panose="020f0502020204030204" pitchFamily="34" charset="0"/>
                <a:ea typeface="宋体" pitchFamily="2" charset="-122"/>
              </a:defRPr>
            </a:lvl7pPr>
            <a:lvl8pPr fontAlgn="base">
              <a:spcBef>
                <a:spcPct val="0"/>
              </a:spcBef>
              <a:spcAft>
                <a:spcPct val="0"/>
              </a:spcAft>
              <a:defRPr>
                <a:solidFill>
                  <a:schemeClr val="tx1"/>
                </a:solidFill>
                <a:latin typeface="Calibri" panose="020f0502020204030204" pitchFamily="34" charset="0"/>
                <a:ea typeface="宋体" pitchFamily="2" charset="-122"/>
              </a:defRPr>
            </a:lvl8pPr>
            <a:lvl9pPr fontAlgn="base">
              <a:spcBef>
                <a:spcPct val="0"/>
              </a:spcBef>
              <a:spcAft>
                <a:spcPct val="0"/>
              </a:spcAft>
              <a:defRPr>
                <a:solidFill>
                  <a:schemeClr val="tx1"/>
                </a:solidFill>
                <a:latin typeface="Calibri" panose="020f0502020204030204" pitchFamily="34" charset="0"/>
                <a:ea typeface="宋体" pitchFamily="2" charset="-122"/>
              </a:defRPr>
            </a:lvl9pPr>
          </a:lstStyle>
          <a:p>
            <a:r>
              <a:rPr lang="en-US" altLang="zh-CN" sz="2100">
                <a:solidFill>
                  <a:srgbClr val="FF0000"/>
                </a:solidFill>
                <a:latin typeface="华文中宋" panose="02010600040101010101" pitchFamily="2" charset="-122"/>
                <a:ea typeface="华文中宋" panose="02010600040101010101" pitchFamily="2" charset="-122"/>
              </a:rPr>
              <a:t>4. </a:t>
            </a:r>
            <a:r>
              <a:rPr lang="zh-CN" altLang="en-US" sz="2100">
                <a:solidFill>
                  <a:srgbClr val="FF0000"/>
                </a:solidFill>
                <a:latin typeface="华文中宋" panose="02010600040101010101" pitchFamily="2" charset="-122"/>
                <a:ea typeface="华文中宋" panose="02010600040101010101" pitchFamily="2" charset="-122"/>
              </a:rPr>
              <a:t>分析方法不同。</a:t>
            </a:r>
          </a:p>
          <a:p>
            <a:endParaRPr lang="zh-CN" altLang="zh-CN" sz="2100">
              <a:solidFill>
                <a:srgbClr val="FF0000"/>
              </a:solidFill>
              <a:latin typeface="华文中宋" panose="02010600040101010101" pitchFamily="2" charset="-122"/>
              <a:ea typeface="华文中宋" panose="02010600040101010101" pitchFamily="2" charset="-122"/>
            </a:endParaRPr>
          </a:p>
          <a:p>
            <a:r>
              <a:rPr lang="zh-CN" altLang="en-US" sz="2100">
                <a:solidFill>
                  <a:srgbClr val="000000"/>
                </a:solidFill>
                <a:latin typeface="华文楷体" panose="02010600040101010101" pitchFamily="2" charset="-122"/>
                <a:ea typeface="华文楷体" panose="02010600040101010101" pitchFamily="2" charset="-122"/>
              </a:rPr>
              <a:t>例</a:t>
            </a:r>
            <a:r>
              <a:rPr lang="en-US" altLang="zh-CN" sz="2100">
                <a:solidFill>
                  <a:srgbClr val="000000"/>
                </a:solidFill>
                <a:latin typeface="华文楷体" panose="02010600040101010101" pitchFamily="2" charset="-122"/>
                <a:ea typeface="华文楷体" panose="02010600040101010101" pitchFamily="2" charset="-122"/>
              </a:rPr>
              <a:t>1  </a:t>
            </a:r>
            <a:r>
              <a:rPr lang="zh-CN" altLang="en-US" sz="2100">
                <a:solidFill>
                  <a:srgbClr val="000000"/>
                </a:solidFill>
                <a:latin typeface="华文楷体" panose="02010600040101010101" pitchFamily="2" charset="-122"/>
                <a:ea typeface="华文楷体" panose="02010600040101010101" pitchFamily="2" charset="-122"/>
              </a:rPr>
              <a:t>传统观点认为，英国成为工业革命发源地，是因为英国最早具备了技术、市场等经济条件；后来有研究者认为，其主要原因是英国建立了君主立宪制度；又有学者提出，煤铁资源丰富、易于开采等自然条件是其重要因素。关于工业革命首先在英国发生的认识，说明（随着研究视角的拓展而趋于全面）。</a:t>
            </a:r>
            <a:endParaRPr lang="en-US" altLang="zh-CN" sz="2100">
              <a:solidFill>
                <a:srgbClr val="000000"/>
              </a:solidFill>
              <a:latin typeface="华文楷体" panose="02010600040101010101" pitchFamily="2" charset="-122"/>
              <a:ea typeface="华文楷体" panose="02010600040101010101" pitchFamily="2" charset="-122"/>
            </a:endParaRPr>
          </a:p>
          <a:p>
            <a:endParaRPr lang="en-US" altLang="zh-CN" sz="2100">
              <a:solidFill>
                <a:srgbClr val="000000"/>
              </a:solidFill>
              <a:latin typeface="华文楷体" panose="02010600040101010101" pitchFamily="2" charset="-122"/>
              <a:ea typeface="华文楷体" panose="02010600040101010101" pitchFamily="2" charset="-122"/>
            </a:endParaRPr>
          </a:p>
          <a:p>
            <a:r>
              <a:rPr lang="en-US" altLang="zh-CN" sz="2100">
                <a:solidFill>
                  <a:srgbClr val="FF0000"/>
                </a:solidFill>
                <a:latin typeface="华文中宋" panose="02010600040101010101" pitchFamily="2" charset="-122"/>
                <a:ea typeface="华文中宋" panose="02010600040101010101" pitchFamily="2" charset="-122"/>
              </a:rPr>
              <a:t>5. </a:t>
            </a:r>
            <a:r>
              <a:rPr lang="zh-CN" altLang="en-US" sz="2100">
                <a:solidFill>
                  <a:srgbClr val="FF0000"/>
                </a:solidFill>
                <a:latin typeface="华文中宋" panose="02010600040101010101" pitchFamily="2" charset="-122"/>
                <a:ea typeface="华文中宋" panose="02010600040101010101" pitchFamily="2" charset="-122"/>
              </a:rPr>
              <a:t>现实政治的需要。</a:t>
            </a:r>
          </a:p>
          <a:p>
            <a:endParaRPr lang="zh-CN" altLang="en-US" sz="2100">
              <a:solidFill>
                <a:srgbClr val="000000"/>
              </a:solidFill>
              <a:latin typeface="华文楷体" panose="02010600040101010101" pitchFamily="2" charset="-122"/>
              <a:ea typeface="华文楷体" panose="02010600040101010101" pitchFamily="2" charset="-122"/>
            </a:endParaRPr>
          </a:p>
          <a:p>
            <a:r>
              <a:rPr lang="zh-CN" altLang="en-US" sz="2100">
                <a:solidFill>
                  <a:srgbClr val="000000"/>
                </a:solidFill>
                <a:latin typeface="华文楷体" panose="02010600040101010101" pitchFamily="2" charset="-122"/>
                <a:ea typeface="华文楷体" panose="02010600040101010101" pitchFamily="2" charset="-122"/>
              </a:rPr>
              <a:t>例</a:t>
            </a:r>
            <a:r>
              <a:rPr lang="en-US" altLang="zh-CN" sz="2100">
                <a:solidFill>
                  <a:srgbClr val="000000"/>
                </a:solidFill>
                <a:latin typeface="华文楷体" panose="02010600040101010101" pitchFamily="2" charset="-122"/>
                <a:ea typeface="华文楷体" panose="02010600040101010101" pitchFamily="2" charset="-122"/>
              </a:rPr>
              <a:t>1  《</a:t>
            </a:r>
            <a:r>
              <a:rPr lang="zh-CN" altLang="en-US" sz="2100">
                <a:solidFill>
                  <a:srgbClr val="000000"/>
                </a:solidFill>
                <a:latin typeface="华文楷体" panose="02010600040101010101" pitchFamily="2" charset="-122"/>
                <a:ea typeface="华文楷体" panose="02010600040101010101" pitchFamily="2" charset="-122"/>
              </a:rPr>
              <a:t>史记</a:t>
            </a:r>
            <a:r>
              <a:rPr lang="en-US" altLang="zh-CN" sz="2100">
                <a:solidFill>
                  <a:srgbClr val="000000"/>
                </a:solidFill>
                <a:latin typeface="华文楷体" panose="02010600040101010101" pitchFamily="2" charset="-122"/>
                <a:ea typeface="华文楷体" panose="02010600040101010101" pitchFamily="2" charset="-122"/>
              </a:rPr>
              <a:t>》</a:t>
            </a:r>
            <a:r>
              <a:rPr lang="zh-CN" altLang="en-US" sz="2100">
                <a:solidFill>
                  <a:srgbClr val="000000"/>
                </a:solidFill>
                <a:latin typeface="华文楷体" panose="02010600040101010101" pitchFamily="2" charset="-122"/>
                <a:ea typeface="华文楷体" panose="02010600040101010101" pitchFamily="2" charset="-122"/>
              </a:rPr>
              <a:t>、</a:t>
            </a:r>
            <a:r>
              <a:rPr lang="en-US" altLang="zh-CN" sz="2100">
                <a:solidFill>
                  <a:srgbClr val="000000"/>
                </a:solidFill>
                <a:latin typeface="华文楷体" panose="02010600040101010101" pitchFamily="2" charset="-122"/>
                <a:ea typeface="华文楷体" panose="02010600040101010101" pitchFamily="2" charset="-122"/>
              </a:rPr>
              <a:t>《</a:t>
            </a:r>
            <a:r>
              <a:rPr lang="zh-CN" altLang="en-US" sz="2100">
                <a:solidFill>
                  <a:srgbClr val="000000"/>
                </a:solidFill>
                <a:latin typeface="华文楷体" panose="02010600040101010101" pitchFamily="2" charset="-122"/>
                <a:ea typeface="华文楷体" panose="02010600040101010101" pitchFamily="2" charset="-122"/>
              </a:rPr>
              <a:t>汉书</a:t>
            </a:r>
            <a:r>
              <a:rPr lang="en-US" altLang="zh-CN" sz="2100">
                <a:solidFill>
                  <a:srgbClr val="000000"/>
                </a:solidFill>
                <a:latin typeface="华文楷体" panose="02010600040101010101" pitchFamily="2" charset="-122"/>
                <a:ea typeface="华文楷体" panose="02010600040101010101" pitchFamily="2" charset="-122"/>
              </a:rPr>
              <a:t>》</a:t>
            </a:r>
            <a:r>
              <a:rPr lang="zh-CN" altLang="en-US" sz="2100">
                <a:solidFill>
                  <a:srgbClr val="000000"/>
                </a:solidFill>
                <a:latin typeface="华文楷体" panose="02010600040101010101" pitchFamily="2" charset="-122"/>
                <a:ea typeface="华文楷体" panose="02010600040101010101" pitchFamily="2" charset="-122"/>
              </a:rPr>
              <a:t>均为私家撰著。魏晋以后，朝廷任用史官负责修撰本朝或前朝历史，甚至由宰相主持，皇帝亲自参与，这反映出官修史书（修撰的政治性）。</a:t>
            </a:r>
          </a:p>
        </p:txBody>
      </p:sp>
      <p:sp>
        <p:nvSpPr>
          <p:cNvPr id="3" name="菱形 2" title="">
            <a:extLst>
              <a:ext uri="{FF2B5EF4-FFF2-40B4-BE49-F238E27FC236}">
                <a16:creationId xmlns:a16="http://schemas.microsoft.com/office/drawing/2014/main" id="{51DA404C-25A5-4D98-B897-6953C7C499DB}"/>
              </a:ext>
            </a:extLst>
          </p:cNvPr>
          <p:cNvSpPr/>
          <p:nvPr/>
        </p:nvSpPr>
        <p:spPr>
          <a:xfrm>
            <a:off x="304800" y="209550"/>
            <a:ext cx="304800" cy="304800"/>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title="">
            <a:extLst>
              <a:ext uri="{FF2B5EF4-FFF2-40B4-BE49-F238E27FC236}">
                <a16:creationId xmlns:a16="http://schemas.microsoft.com/office/drawing/2014/main" id="{1CC49E8E-4A32-4B58-990F-B8E0B1AC0D61}"/>
              </a:ext>
            </a:extLst>
          </p:cNvPr>
          <p:cNvSpPr txBox="1"/>
          <p:nvPr/>
        </p:nvSpPr>
        <p:spPr>
          <a:xfrm>
            <a:off x="685800" y="177284"/>
            <a:ext cx="3962400" cy="369332"/>
          </a:xfrm>
          <a:prstGeom prst="rect">
            <a:avLst/>
          </a:prstGeom>
          <a:noFill/>
        </p:spPr>
        <p:txBody>
          <a:bodyPr wrap="square" rtlCol="0">
            <a:spAutoFit/>
          </a:bodyPr>
          <a:lstStyle/>
          <a:p>
            <a:r>
              <a:rPr lang="zh-CN" altLang="en-US" sz="1800">
                <a:latin typeface="方正北魏楷书简体" panose="03000509000000000000" charset="-122"/>
                <a:ea typeface="方正北魏楷书简体" panose="03000509000000000000" charset="-122"/>
              </a:rPr>
              <a:t>影响历史解释（认识、评价）的因素</a:t>
            </a:r>
            <a:endParaRPr lang="zh-CN" altLang="en-US">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54333192"/>
      </p:ext>
    </p:ext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3553" name="文本框 99" title="">
            <a:extLst>
              <a:ext uri="{FF2B5EF4-FFF2-40B4-BE49-F238E27FC236}">
                <a16:creationId xmlns:a16="http://schemas.microsoft.com/office/drawing/2014/main" id="{60465A86-7E46-41DD-8E43-32C706AC9447}"/>
              </a:ext>
            </a:extLst>
          </p:cNvPr>
          <p:cNvSpPr txBox="1">
            <a:spLocks noChangeArrowheads="1"/>
          </p:cNvSpPr>
          <p:nvPr/>
        </p:nvSpPr>
        <p:spPr bwMode="auto">
          <a:xfrm>
            <a:off x="301228" y="666750"/>
            <a:ext cx="8541544" cy="429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306388">
              <a:defRPr>
                <a:solidFill>
                  <a:schemeClr val="tx1"/>
                </a:solidFill>
                <a:latin typeface="Calibri" panose="020f0502020204030204" pitchFamily="34" charset="0"/>
                <a:ea typeface="宋体" pitchFamily="2" charset="-122"/>
              </a:defRPr>
            </a:lvl1pPr>
            <a:lvl2pPr>
              <a:defRPr>
                <a:solidFill>
                  <a:schemeClr val="tx1"/>
                </a:solidFill>
                <a:latin typeface="Calibri" panose="020f0502020204030204" pitchFamily="34" charset="0"/>
                <a:ea typeface="宋体" pitchFamily="2" charset="-122"/>
              </a:defRPr>
            </a:lvl2pPr>
            <a:lvl3pPr>
              <a:defRPr>
                <a:solidFill>
                  <a:schemeClr val="tx1"/>
                </a:solidFill>
                <a:latin typeface="Calibri" panose="020f0502020204030204" pitchFamily="34" charset="0"/>
                <a:ea typeface="宋体" pitchFamily="2" charset="-122"/>
              </a:defRPr>
            </a:lvl3pPr>
            <a:lvl4pPr>
              <a:defRPr>
                <a:solidFill>
                  <a:schemeClr val="tx1"/>
                </a:solidFill>
                <a:latin typeface="Calibri" panose="020f0502020204030204" pitchFamily="34" charset="0"/>
                <a:ea typeface="宋体" pitchFamily="2" charset="-122"/>
              </a:defRPr>
            </a:lvl4pPr>
            <a:lvl5pPr>
              <a:defRPr>
                <a:solidFill>
                  <a:schemeClr val="tx1"/>
                </a:solidFill>
                <a:latin typeface="Calibri" panose="020f0502020204030204" pitchFamily="34" charset="0"/>
                <a:ea typeface="宋体" pitchFamily="2" charset="-122"/>
              </a:defRPr>
            </a:lvl5pPr>
            <a:lvl6pPr fontAlgn="base">
              <a:spcBef>
                <a:spcPct val="0"/>
              </a:spcBef>
              <a:spcAft>
                <a:spcPct val="0"/>
              </a:spcAft>
              <a:defRPr>
                <a:solidFill>
                  <a:schemeClr val="tx1"/>
                </a:solidFill>
                <a:latin typeface="Calibri" panose="020f0502020204030204" pitchFamily="34" charset="0"/>
                <a:ea typeface="宋体" pitchFamily="2" charset="-122"/>
              </a:defRPr>
            </a:lvl6pPr>
            <a:lvl7pPr fontAlgn="base">
              <a:spcBef>
                <a:spcPct val="0"/>
              </a:spcBef>
              <a:spcAft>
                <a:spcPct val="0"/>
              </a:spcAft>
              <a:defRPr>
                <a:solidFill>
                  <a:schemeClr val="tx1"/>
                </a:solidFill>
                <a:latin typeface="Calibri" panose="020f0502020204030204" pitchFamily="34" charset="0"/>
                <a:ea typeface="宋体" pitchFamily="2" charset="-122"/>
              </a:defRPr>
            </a:lvl7pPr>
            <a:lvl8pPr fontAlgn="base">
              <a:spcBef>
                <a:spcPct val="0"/>
              </a:spcBef>
              <a:spcAft>
                <a:spcPct val="0"/>
              </a:spcAft>
              <a:defRPr>
                <a:solidFill>
                  <a:schemeClr val="tx1"/>
                </a:solidFill>
                <a:latin typeface="Calibri" panose="020f0502020204030204" pitchFamily="34" charset="0"/>
                <a:ea typeface="宋体" pitchFamily="2" charset="-122"/>
              </a:defRPr>
            </a:lvl8pPr>
            <a:lvl9pPr fontAlgn="base">
              <a:spcBef>
                <a:spcPct val="0"/>
              </a:spcBef>
              <a:spcAft>
                <a:spcPct val="0"/>
              </a:spcAft>
              <a:defRPr>
                <a:solidFill>
                  <a:schemeClr val="tx1"/>
                </a:solidFill>
                <a:latin typeface="Calibri" panose="020f0502020204030204" pitchFamily="34" charset="0"/>
                <a:ea typeface="宋体" pitchFamily="2" charset="-122"/>
              </a:defRPr>
            </a:lvl9pPr>
          </a:lstStyle>
          <a:p>
            <a:r>
              <a:rPr lang="en-US" altLang="zh-CN" sz="2100">
                <a:solidFill>
                  <a:srgbClr val="FF0000"/>
                </a:solidFill>
                <a:latin typeface="华文中宋" panose="02010600040101010101" pitchFamily="2" charset="-122"/>
                <a:ea typeface="华文中宋" panose="02010600040101010101" pitchFamily="2" charset="-122"/>
              </a:rPr>
              <a:t>1.</a:t>
            </a:r>
            <a:r>
              <a:rPr lang="zh-CN" altLang="en-US" sz="2100">
                <a:solidFill>
                  <a:srgbClr val="FF0000"/>
                </a:solidFill>
                <a:latin typeface="华文中宋" panose="02010600040101010101" pitchFamily="2" charset="-122"/>
                <a:ea typeface="华文中宋" panose="02010600040101010101" pitchFamily="2" charset="-122"/>
              </a:rPr>
              <a:t>文明史史观（通史顺序）</a:t>
            </a:r>
            <a:endParaRPr lang="zh-CN" altLang="zh-CN" sz="2100">
              <a:solidFill>
                <a:srgbClr val="FF0000"/>
              </a:solidFill>
              <a:latin typeface="华文中宋" panose="02010600040101010101" pitchFamily="2" charset="-122"/>
              <a:ea typeface="华文中宋" panose="02010600040101010101" pitchFamily="2" charset="-122"/>
            </a:endParaRPr>
          </a:p>
          <a:p>
            <a:r>
              <a:rPr lang="zh-CN" altLang="en-US" sz="2100">
                <a:solidFill>
                  <a:srgbClr val="000000"/>
                </a:solidFill>
                <a:latin typeface="华文楷体" panose="02010600040101010101" pitchFamily="2" charset="-122"/>
                <a:ea typeface="华文楷体" panose="02010600040101010101" pitchFamily="2" charset="-122"/>
              </a:rPr>
              <a:t>文明史史观认为：人类历史从本质上说是</a:t>
            </a:r>
            <a:r>
              <a:rPr lang="zh-CN" altLang="en-US" sz="2100">
                <a:solidFill>
                  <a:srgbClr val="0070C0"/>
                </a:solidFill>
                <a:latin typeface="华文楷体" panose="02010600040101010101" pitchFamily="2" charset="-122"/>
                <a:ea typeface="华文楷体" panose="02010600040101010101" pitchFamily="2" charset="-122"/>
              </a:rPr>
              <a:t>人类文明发展的历史</a:t>
            </a:r>
            <a:r>
              <a:rPr lang="zh-CN" altLang="en-US" sz="2100">
                <a:solidFill>
                  <a:srgbClr val="000000"/>
                </a:solidFill>
                <a:latin typeface="华文楷体" panose="02010600040101010101" pitchFamily="2" charset="-122"/>
                <a:ea typeface="华文楷体" panose="02010600040101010101" pitchFamily="2" charset="-122"/>
              </a:rPr>
              <a:t>，人类文明的发展及其人类自身的文明化是人类历史发展的基本线索。人类创造、积累文明的过程及其所获得的成果是历史的基本内容。人类文明由物质文明、精神文明和政治文明构成，三者在相互作用、协调互补中交替促进、共同发展。</a:t>
            </a:r>
            <a:endParaRPr lang="en-US" altLang="zh-CN" sz="2100">
              <a:solidFill>
                <a:srgbClr val="000000"/>
              </a:solidFill>
              <a:latin typeface="华文楷体" panose="02010600040101010101" pitchFamily="2" charset="-122"/>
              <a:ea typeface="华文楷体" panose="02010600040101010101" pitchFamily="2" charset="-122"/>
            </a:endParaRPr>
          </a:p>
          <a:p>
            <a:endParaRPr lang="en-US" altLang="zh-CN" sz="2100">
              <a:solidFill>
                <a:srgbClr val="000000"/>
              </a:solidFill>
              <a:latin typeface="华文楷体" panose="02010600040101010101" pitchFamily="2" charset="-122"/>
              <a:ea typeface="华文楷体" panose="02010600040101010101" pitchFamily="2" charset="-122"/>
            </a:endParaRPr>
          </a:p>
          <a:p>
            <a:r>
              <a:rPr lang="en-US" altLang="zh-CN" sz="2100">
                <a:solidFill>
                  <a:srgbClr val="FF0000"/>
                </a:solidFill>
                <a:latin typeface="华文中宋" panose="02010600040101010101" pitchFamily="2" charset="-122"/>
                <a:ea typeface="华文中宋" panose="02010600040101010101" pitchFamily="2" charset="-122"/>
              </a:rPr>
              <a:t>2.</a:t>
            </a:r>
            <a:r>
              <a:rPr lang="zh-CN" altLang="en-US" sz="2100">
                <a:solidFill>
                  <a:srgbClr val="FF0000"/>
                </a:solidFill>
                <a:latin typeface="华文中宋" panose="02010600040101010101" pitchFamily="2" charset="-122"/>
                <a:ea typeface="华文中宋" panose="02010600040101010101" pitchFamily="2" charset="-122"/>
              </a:rPr>
              <a:t>全球史史观（经济一体化全球化）</a:t>
            </a:r>
            <a:endParaRPr lang="zh-CN" altLang="en-US" sz="2100">
              <a:solidFill>
                <a:srgbClr val="000000"/>
              </a:solidFill>
              <a:latin typeface="华文楷体" panose="02010600040101010101" pitchFamily="2" charset="-122"/>
              <a:ea typeface="华文楷体" panose="02010600040101010101" pitchFamily="2" charset="-122"/>
            </a:endParaRPr>
          </a:p>
          <a:p>
            <a:r>
              <a:rPr lang="zh-CN" altLang="en-US" sz="2100">
                <a:solidFill>
                  <a:srgbClr val="000000"/>
                </a:solidFill>
                <a:latin typeface="华文楷体" panose="02010600040101010101" pitchFamily="2" charset="-122"/>
                <a:ea typeface="华文楷体" panose="02010600040101010101" pitchFamily="2" charset="-122"/>
              </a:rPr>
              <a:t>全球史观，又称整体史观。他们把人类社会历史发展视为一个有机整体，是</a:t>
            </a:r>
            <a:r>
              <a:rPr lang="zh-CN" altLang="en-US" sz="2100">
                <a:solidFill>
                  <a:srgbClr val="0070C0"/>
                </a:solidFill>
                <a:latin typeface="华文楷体" panose="02010600040101010101" pitchFamily="2" charset="-122"/>
                <a:ea typeface="华文楷体" panose="02010600040101010101" pitchFamily="2" charset="-122"/>
              </a:rPr>
              <a:t>从分散发展到整体发展的过程</a:t>
            </a:r>
            <a:r>
              <a:rPr lang="zh-CN" altLang="en-US" sz="2100">
                <a:solidFill>
                  <a:srgbClr val="000000"/>
                </a:solidFill>
                <a:latin typeface="华文楷体" panose="02010600040101010101" pitchFamily="2" charset="-122"/>
                <a:ea typeface="华文楷体" panose="02010600040101010101" pitchFamily="2" charset="-122"/>
              </a:rPr>
              <a:t>。在这一进程中重视交往、强调交往在人类历史发展进程中的作用，生产力的发展和世界各地区交往的发展是人类历史发展的两条主线，建立在生产力发展基础上的世界各地区交往的发展是推动人类社会从分散走向整体发展的决定因素。</a:t>
            </a:r>
          </a:p>
        </p:txBody>
      </p:sp>
      <p:sp>
        <p:nvSpPr>
          <p:cNvPr id="3" name="菱形 2" title="">
            <a:extLst>
              <a:ext uri="{FF2B5EF4-FFF2-40B4-BE49-F238E27FC236}">
                <a16:creationId xmlns:a16="http://schemas.microsoft.com/office/drawing/2014/main" id="{51DA404C-25A5-4D98-B897-6953C7C499DB}"/>
              </a:ext>
            </a:extLst>
          </p:cNvPr>
          <p:cNvSpPr/>
          <p:nvPr/>
        </p:nvSpPr>
        <p:spPr>
          <a:xfrm>
            <a:off x="304800" y="209550"/>
            <a:ext cx="304800" cy="304800"/>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title="">
            <a:extLst>
              <a:ext uri="{FF2B5EF4-FFF2-40B4-BE49-F238E27FC236}">
                <a16:creationId xmlns:a16="http://schemas.microsoft.com/office/drawing/2014/main" id="{1CC49E8E-4A32-4B58-990F-B8E0B1AC0D61}"/>
              </a:ext>
            </a:extLst>
          </p:cNvPr>
          <p:cNvSpPr txBox="1"/>
          <p:nvPr/>
        </p:nvSpPr>
        <p:spPr>
          <a:xfrm>
            <a:off x="685800" y="177284"/>
            <a:ext cx="5029200" cy="369332"/>
          </a:xfrm>
          <a:prstGeom prst="rect">
            <a:avLst/>
          </a:prstGeom>
          <a:noFill/>
        </p:spPr>
        <p:txBody>
          <a:bodyPr wrap="square" rtlCol="0">
            <a:spAutoFit/>
          </a:bodyPr>
          <a:lstStyle/>
          <a:p>
            <a:r>
              <a:rPr lang="zh-CN" altLang="en-US">
                <a:latin typeface="微软雅黑" panose="020b0503020204020204" pitchFamily="34" charset="-122"/>
                <a:ea typeface="方正北魏楷书简体" panose="03000509000000000000" charset="-122"/>
              </a:rPr>
              <a:t>主要的史学史观</a:t>
            </a:r>
            <a:r>
              <a:rPr lang="en-US" altLang="zh-CN">
                <a:latin typeface="微软雅黑" panose="020b0503020204020204" pitchFamily="34" charset="-122"/>
                <a:ea typeface="方正北魏楷书简体" panose="03000509000000000000" charset="-122"/>
              </a:rPr>
              <a:t>-</a:t>
            </a:r>
            <a:r>
              <a:rPr lang="zh-CN" altLang="en-US">
                <a:latin typeface="微软雅黑" panose="020b0503020204020204" pitchFamily="34" charset="-122"/>
                <a:ea typeface="方正北魏楷书简体" panose="03000509000000000000" charset="-122"/>
              </a:rPr>
              <a:t>史学家研究历史的范型和模式</a:t>
            </a:r>
            <a:endParaRPr lang="zh-CN" altLang="en-US">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60027074"/>
      </p:ext>
    </p:ext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3553" name="文本框 99" title="">
            <a:extLst>
              <a:ext uri="{FF2B5EF4-FFF2-40B4-BE49-F238E27FC236}">
                <a16:creationId xmlns:a16="http://schemas.microsoft.com/office/drawing/2014/main" id="{60465A86-7E46-41DD-8E43-32C706AC9447}"/>
              </a:ext>
            </a:extLst>
          </p:cNvPr>
          <p:cNvSpPr txBox="1">
            <a:spLocks noChangeArrowheads="1"/>
          </p:cNvSpPr>
          <p:nvPr/>
        </p:nvSpPr>
        <p:spPr bwMode="auto">
          <a:xfrm>
            <a:off x="325291" y="742950"/>
            <a:ext cx="854154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306388">
              <a:defRPr>
                <a:solidFill>
                  <a:schemeClr val="tx1"/>
                </a:solidFill>
                <a:latin typeface="Calibri" panose="020f0502020204030204" pitchFamily="34" charset="0"/>
                <a:ea typeface="宋体" pitchFamily="2" charset="-122"/>
              </a:defRPr>
            </a:lvl1pPr>
            <a:lvl2pPr>
              <a:defRPr>
                <a:solidFill>
                  <a:schemeClr val="tx1"/>
                </a:solidFill>
                <a:latin typeface="Calibri" panose="020f0502020204030204" pitchFamily="34" charset="0"/>
                <a:ea typeface="宋体" pitchFamily="2" charset="-122"/>
              </a:defRPr>
            </a:lvl2pPr>
            <a:lvl3pPr>
              <a:defRPr>
                <a:solidFill>
                  <a:schemeClr val="tx1"/>
                </a:solidFill>
                <a:latin typeface="Calibri" panose="020f0502020204030204" pitchFamily="34" charset="0"/>
                <a:ea typeface="宋体" pitchFamily="2" charset="-122"/>
              </a:defRPr>
            </a:lvl3pPr>
            <a:lvl4pPr>
              <a:defRPr>
                <a:solidFill>
                  <a:schemeClr val="tx1"/>
                </a:solidFill>
                <a:latin typeface="Calibri" panose="020f0502020204030204" pitchFamily="34" charset="0"/>
                <a:ea typeface="宋体" pitchFamily="2" charset="-122"/>
              </a:defRPr>
            </a:lvl4pPr>
            <a:lvl5pPr>
              <a:defRPr>
                <a:solidFill>
                  <a:schemeClr val="tx1"/>
                </a:solidFill>
                <a:latin typeface="Calibri" panose="020f0502020204030204" pitchFamily="34" charset="0"/>
                <a:ea typeface="宋体" pitchFamily="2" charset="-122"/>
              </a:defRPr>
            </a:lvl5pPr>
            <a:lvl6pPr fontAlgn="base">
              <a:spcBef>
                <a:spcPct val="0"/>
              </a:spcBef>
              <a:spcAft>
                <a:spcPct val="0"/>
              </a:spcAft>
              <a:defRPr>
                <a:solidFill>
                  <a:schemeClr val="tx1"/>
                </a:solidFill>
                <a:latin typeface="Calibri" panose="020f0502020204030204" pitchFamily="34" charset="0"/>
                <a:ea typeface="宋体" pitchFamily="2" charset="-122"/>
              </a:defRPr>
            </a:lvl6pPr>
            <a:lvl7pPr fontAlgn="base">
              <a:spcBef>
                <a:spcPct val="0"/>
              </a:spcBef>
              <a:spcAft>
                <a:spcPct val="0"/>
              </a:spcAft>
              <a:defRPr>
                <a:solidFill>
                  <a:schemeClr val="tx1"/>
                </a:solidFill>
                <a:latin typeface="Calibri" panose="020f0502020204030204" pitchFamily="34" charset="0"/>
                <a:ea typeface="宋体" pitchFamily="2" charset="-122"/>
              </a:defRPr>
            </a:lvl7pPr>
            <a:lvl8pPr fontAlgn="base">
              <a:spcBef>
                <a:spcPct val="0"/>
              </a:spcBef>
              <a:spcAft>
                <a:spcPct val="0"/>
              </a:spcAft>
              <a:defRPr>
                <a:solidFill>
                  <a:schemeClr val="tx1"/>
                </a:solidFill>
                <a:latin typeface="Calibri" panose="020f0502020204030204" pitchFamily="34" charset="0"/>
                <a:ea typeface="宋体" pitchFamily="2" charset="-122"/>
              </a:defRPr>
            </a:lvl8pPr>
            <a:lvl9pPr fontAlgn="base">
              <a:spcBef>
                <a:spcPct val="0"/>
              </a:spcBef>
              <a:spcAft>
                <a:spcPct val="0"/>
              </a:spcAft>
              <a:defRPr>
                <a:solidFill>
                  <a:schemeClr val="tx1"/>
                </a:solidFill>
                <a:latin typeface="Calibri" panose="020f0502020204030204" pitchFamily="34" charset="0"/>
                <a:ea typeface="宋体" pitchFamily="2" charset="-122"/>
              </a:defRPr>
            </a:lvl9pPr>
          </a:lstStyle>
          <a:p>
            <a:r>
              <a:rPr lang="en-US" altLang="zh-CN" sz="2100">
                <a:solidFill>
                  <a:srgbClr val="FF0000"/>
                </a:solidFill>
                <a:latin typeface="华文中宋" panose="02010600040101010101" pitchFamily="2" charset="-122"/>
                <a:ea typeface="华文中宋" panose="02010600040101010101" pitchFamily="2" charset="-122"/>
              </a:rPr>
              <a:t>3.</a:t>
            </a:r>
            <a:r>
              <a:rPr lang="zh-CN" altLang="en-US" sz="2100">
                <a:solidFill>
                  <a:srgbClr val="FF0000"/>
                </a:solidFill>
                <a:latin typeface="华文中宋" panose="02010600040101010101" pitchFamily="2" charset="-122"/>
                <a:ea typeface="华文中宋" panose="02010600040101010101" pitchFamily="2" charset="-122"/>
              </a:rPr>
              <a:t>近（现）代化史观</a:t>
            </a:r>
            <a:endParaRPr lang="en-US" altLang="zh-CN" sz="2100">
              <a:solidFill>
                <a:srgbClr val="FF0000"/>
              </a:solidFill>
              <a:latin typeface="华文中宋" panose="02010600040101010101" pitchFamily="2" charset="-122"/>
              <a:ea typeface="华文中宋" panose="02010600040101010101" pitchFamily="2" charset="-122"/>
            </a:endParaRPr>
          </a:p>
          <a:p>
            <a:r>
              <a:rPr lang="zh-CN" altLang="en-US" sz="2100">
                <a:solidFill>
                  <a:srgbClr val="000000"/>
                </a:solidFill>
                <a:latin typeface="华文楷体" panose="02010600040101010101" pitchFamily="2" charset="-122"/>
                <a:ea typeface="华文楷体" panose="02010600040101010101" pitchFamily="2" charset="-122"/>
              </a:rPr>
              <a:t>现代化是</a:t>
            </a:r>
            <a:r>
              <a:rPr lang="zh-CN" altLang="en-US" sz="2100">
                <a:solidFill>
                  <a:srgbClr val="0070C0"/>
                </a:solidFill>
                <a:latin typeface="华文楷体" panose="02010600040101010101" pitchFamily="2" charset="-122"/>
                <a:ea typeface="华文楷体" panose="02010600040101010101" pitchFamily="2" charset="-122"/>
              </a:rPr>
              <a:t>以商品经济为特征的工业文明取代以自然经济为特征的农业文明的结果</a:t>
            </a:r>
            <a:r>
              <a:rPr lang="zh-CN" altLang="en-US" sz="2100">
                <a:solidFill>
                  <a:srgbClr val="000000"/>
                </a:solidFill>
                <a:latin typeface="华文楷体" panose="02010600040101010101" pitchFamily="2" charset="-122"/>
                <a:ea typeface="华文楷体" panose="02010600040101010101" pitchFamily="2" charset="-122"/>
              </a:rPr>
              <a:t>，它主要表现为经济领域的工业化和市场化、政治领域的民主化和法制化、思想领域的理性化和科学化。</a:t>
            </a:r>
            <a:endParaRPr lang="en-US" altLang="zh-CN" sz="2100">
              <a:solidFill>
                <a:srgbClr val="000000"/>
              </a:solidFill>
              <a:latin typeface="华文楷体" panose="02010600040101010101" pitchFamily="2" charset="-122"/>
              <a:ea typeface="华文楷体" panose="02010600040101010101" pitchFamily="2" charset="-122"/>
            </a:endParaRPr>
          </a:p>
          <a:p>
            <a:endParaRPr lang="en-US" altLang="zh-CN" sz="2100">
              <a:solidFill>
                <a:srgbClr val="000000"/>
              </a:solidFill>
              <a:latin typeface="华文楷体" panose="02010600040101010101" pitchFamily="2" charset="-122"/>
              <a:ea typeface="华文楷体" panose="02010600040101010101" pitchFamily="2" charset="-122"/>
            </a:endParaRPr>
          </a:p>
          <a:p>
            <a:r>
              <a:rPr lang="en-US" altLang="zh-CN" sz="2100">
                <a:solidFill>
                  <a:srgbClr val="FF0000"/>
                </a:solidFill>
                <a:latin typeface="华文中宋" panose="02010600040101010101" pitchFamily="2" charset="-122"/>
                <a:ea typeface="华文中宋" panose="02010600040101010101" pitchFamily="2" charset="-122"/>
              </a:rPr>
              <a:t>4</a:t>
            </a:r>
            <a:r>
              <a:rPr lang="zh-CN" altLang="en-US" sz="2100">
                <a:solidFill>
                  <a:srgbClr val="FF0000"/>
                </a:solidFill>
                <a:latin typeface="华文中宋" panose="02010600040101010101" pitchFamily="2" charset="-122"/>
                <a:ea typeface="华文中宋" panose="02010600040101010101" pitchFamily="2" charset="-122"/>
              </a:rPr>
              <a:t>．革命史史观（阶级斗争）</a:t>
            </a:r>
            <a:endParaRPr lang="en-US" altLang="zh-CN" sz="2100">
              <a:solidFill>
                <a:srgbClr val="FF0000"/>
              </a:solidFill>
              <a:latin typeface="华文中宋" panose="02010600040101010101" pitchFamily="2" charset="-122"/>
              <a:ea typeface="华文中宋" panose="02010600040101010101" pitchFamily="2" charset="-122"/>
            </a:endParaRPr>
          </a:p>
          <a:p>
            <a:r>
              <a:rPr lang="zh-CN" altLang="en-US" sz="2100">
                <a:solidFill>
                  <a:srgbClr val="000000"/>
                </a:solidFill>
                <a:latin typeface="华文楷体" panose="02010600040101010101" pitchFamily="2" charset="-122"/>
                <a:ea typeface="华文楷体" panose="02010600040101010101" pitchFamily="2" charset="-122"/>
              </a:rPr>
              <a:t>革命史史观作为中国近代史学界从</a:t>
            </a:r>
            <a:r>
              <a:rPr lang="en-US" altLang="zh-CN" sz="2100">
                <a:solidFill>
                  <a:srgbClr val="000000"/>
                </a:solidFill>
                <a:latin typeface="华文楷体" panose="02010600040101010101" pitchFamily="2" charset="-122"/>
                <a:ea typeface="华文楷体" panose="02010600040101010101" pitchFamily="2" charset="-122"/>
              </a:rPr>
              <a:t>20</a:t>
            </a:r>
            <a:r>
              <a:rPr lang="zh-CN" altLang="en-US" sz="2100">
                <a:solidFill>
                  <a:srgbClr val="000000"/>
                </a:solidFill>
                <a:latin typeface="华文楷体" panose="02010600040101010101" pitchFamily="2" charset="-122"/>
                <a:ea typeface="华文楷体" panose="02010600040101010101" pitchFamily="2" charset="-122"/>
              </a:rPr>
              <a:t>世纪</a:t>
            </a:r>
            <a:r>
              <a:rPr lang="en-US" altLang="zh-CN" sz="2100">
                <a:solidFill>
                  <a:srgbClr val="000000"/>
                </a:solidFill>
                <a:latin typeface="华文楷体" panose="02010600040101010101" pitchFamily="2" charset="-122"/>
                <a:ea typeface="华文楷体" panose="02010600040101010101" pitchFamily="2" charset="-122"/>
              </a:rPr>
              <a:t>50</a:t>
            </a:r>
            <a:r>
              <a:rPr lang="zh-CN" altLang="en-US" sz="2100">
                <a:solidFill>
                  <a:srgbClr val="000000"/>
                </a:solidFill>
                <a:latin typeface="华文楷体" panose="02010600040101010101" pitchFamily="2" charset="-122"/>
                <a:ea typeface="华文楷体" panose="02010600040101010101" pitchFamily="2" charset="-122"/>
              </a:rPr>
              <a:t>年代至</a:t>
            </a:r>
            <a:r>
              <a:rPr lang="en-US" altLang="zh-CN" sz="2100">
                <a:solidFill>
                  <a:srgbClr val="000000"/>
                </a:solidFill>
                <a:latin typeface="华文楷体" panose="02010600040101010101" pitchFamily="2" charset="-122"/>
                <a:ea typeface="华文楷体" panose="02010600040101010101" pitchFamily="2" charset="-122"/>
              </a:rPr>
              <a:t>80</a:t>
            </a:r>
            <a:r>
              <a:rPr lang="zh-CN" altLang="en-US" sz="2100">
                <a:solidFill>
                  <a:srgbClr val="000000"/>
                </a:solidFill>
                <a:latin typeface="华文楷体" panose="02010600040101010101" pitchFamily="2" charset="-122"/>
                <a:ea typeface="华文楷体" panose="02010600040101010101" pitchFamily="2" charset="-122"/>
              </a:rPr>
              <a:t>年代占绝对主导地位的理论史观。其理论基础源于马克思主义关于社会基本矛盾的学说。根据这一学说，</a:t>
            </a:r>
            <a:r>
              <a:rPr lang="zh-CN" altLang="en-US" sz="2100">
                <a:solidFill>
                  <a:srgbClr val="0070C0"/>
                </a:solidFill>
                <a:latin typeface="华文楷体" panose="02010600040101010101" pitchFamily="2" charset="-122"/>
                <a:ea typeface="华文楷体" panose="02010600040101010101" pitchFamily="2" charset="-122"/>
              </a:rPr>
              <a:t>在阶级社会里，两大对立阶级之间的矛盾，最集中地反映了该社会发展阶段的基本矛盾</a:t>
            </a:r>
            <a:r>
              <a:rPr lang="zh-CN" altLang="en-US" sz="2100">
                <a:solidFill>
                  <a:srgbClr val="000000"/>
                </a:solidFill>
                <a:latin typeface="华文楷体" panose="02010600040101010101" pitchFamily="2" charset="-122"/>
                <a:ea typeface="华文楷体" panose="02010600040101010101" pitchFamily="2" charset="-122"/>
              </a:rPr>
              <a:t>，考察和研究阶级矛盾、社会基本矛盾的运动发展，便能把握住历史发展中最本质的内涵，揭示历史发展的内在规律性。</a:t>
            </a:r>
          </a:p>
        </p:txBody>
      </p:sp>
      <p:sp>
        <p:nvSpPr>
          <p:cNvPr id="3" name="菱形 2" title="">
            <a:extLst>
              <a:ext uri="{FF2B5EF4-FFF2-40B4-BE49-F238E27FC236}">
                <a16:creationId xmlns:a16="http://schemas.microsoft.com/office/drawing/2014/main" id="{51DA404C-25A5-4D98-B897-6953C7C499DB}"/>
              </a:ext>
            </a:extLst>
          </p:cNvPr>
          <p:cNvSpPr/>
          <p:nvPr/>
        </p:nvSpPr>
        <p:spPr>
          <a:xfrm>
            <a:off x="304800" y="209550"/>
            <a:ext cx="304800" cy="304800"/>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title="">
            <a:extLst>
              <a:ext uri="{FF2B5EF4-FFF2-40B4-BE49-F238E27FC236}">
                <a16:creationId xmlns:a16="http://schemas.microsoft.com/office/drawing/2014/main" id="{1CC49E8E-4A32-4B58-990F-B8E0B1AC0D61}"/>
              </a:ext>
            </a:extLst>
          </p:cNvPr>
          <p:cNvSpPr txBox="1"/>
          <p:nvPr/>
        </p:nvSpPr>
        <p:spPr>
          <a:xfrm>
            <a:off x="685800" y="177284"/>
            <a:ext cx="5029200" cy="369332"/>
          </a:xfrm>
          <a:prstGeom prst="rect">
            <a:avLst/>
          </a:prstGeom>
          <a:noFill/>
        </p:spPr>
        <p:txBody>
          <a:bodyPr wrap="square" rtlCol="0">
            <a:spAutoFit/>
          </a:bodyPr>
          <a:lstStyle/>
          <a:p>
            <a:r>
              <a:rPr lang="zh-CN" altLang="en-US">
                <a:latin typeface="微软雅黑" panose="020b0503020204020204" pitchFamily="34" charset="-122"/>
                <a:ea typeface="方正北魏楷书简体" panose="03000509000000000000" charset="-122"/>
              </a:rPr>
              <a:t>主要的史学史观</a:t>
            </a:r>
            <a:r>
              <a:rPr lang="en-US" altLang="zh-CN">
                <a:latin typeface="微软雅黑" panose="020b0503020204020204" pitchFamily="34" charset="-122"/>
                <a:ea typeface="方正北魏楷书简体" panose="03000509000000000000" charset="-122"/>
              </a:rPr>
              <a:t>-</a:t>
            </a:r>
            <a:r>
              <a:rPr lang="zh-CN" altLang="en-US">
                <a:latin typeface="微软雅黑" panose="020b0503020204020204" pitchFamily="34" charset="-122"/>
                <a:ea typeface="方正北魏楷书简体" panose="03000509000000000000" charset="-122"/>
              </a:rPr>
              <a:t>史学家研究历史的范型和模式</a:t>
            </a:r>
            <a:endParaRPr lang="zh-CN" altLang="en-US">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16167254"/>
      </p:ext>
    </p:ext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菱形 2" title="">
            <a:extLst>
              <a:ext uri="{FF2B5EF4-FFF2-40B4-BE49-F238E27FC236}">
                <a16:creationId xmlns:a16="http://schemas.microsoft.com/office/drawing/2014/main" id="{DC8199B3-CD04-4AE9-8D2D-F373908A1B5F}"/>
              </a:ext>
            </a:extLst>
          </p:cNvPr>
          <p:cNvSpPr/>
          <p:nvPr/>
        </p:nvSpPr>
        <p:spPr>
          <a:xfrm>
            <a:off x="304800" y="209550"/>
            <a:ext cx="304800" cy="304800"/>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title="">
            <a:extLst>
              <a:ext uri="{FF2B5EF4-FFF2-40B4-BE49-F238E27FC236}">
                <a16:creationId xmlns:a16="http://schemas.microsoft.com/office/drawing/2014/main" id="{2E38D493-2CA4-4221-9E9F-7FB9DBEF0247}"/>
              </a:ext>
            </a:extLst>
          </p:cNvPr>
          <p:cNvSpPr txBox="1"/>
          <p:nvPr/>
        </p:nvSpPr>
        <p:spPr>
          <a:xfrm>
            <a:off x="685800" y="177284"/>
            <a:ext cx="2286000" cy="369332"/>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史学理论</a:t>
            </a:r>
          </a:p>
        </p:txBody>
      </p:sp>
      <p:sp>
        <p:nvSpPr>
          <p:cNvPr id="5" name="TextBox 1" title="">
            <a:extLst>
              <a:ext uri="{FF2B5EF4-FFF2-40B4-BE49-F238E27FC236}">
                <a16:creationId xmlns:a16="http://schemas.microsoft.com/office/drawing/2014/main" id="{7651E522-5DF9-4A2F-8A72-90B2F57947FF}"/>
              </a:ext>
            </a:extLst>
          </p:cNvPr>
          <p:cNvSpPr txBox="1"/>
          <p:nvPr/>
        </p:nvSpPr>
        <p:spPr>
          <a:xfrm>
            <a:off x="448784" y="684476"/>
            <a:ext cx="8246432" cy="1102161"/>
          </a:xfrm>
          <a:prstGeom prst="rect">
            <a:avLst/>
          </a:prstGeom>
          <a:noFill/>
        </p:spPr>
        <p:txBody>
          <a:bodyPr wrap="square" rtlCol="0">
            <a:spAutoFit/>
          </a:bodyPr>
          <a:lstStyle/>
          <a:p>
            <a:pPr>
              <a:lnSpc>
                <a:spcPct val="110000"/>
              </a:lnSpc>
            </a:pPr>
            <a:r>
              <a:rPr lang="zh-CN" altLang="en-US" sz="2025" spc="-56">
                <a:latin typeface="华文中宋" panose="02010600040101010101" pitchFamily="2" charset="-122"/>
                <a:ea typeface="华文中宋" panose="02010600040101010101" pitchFamily="2" charset="-122"/>
              </a:rPr>
              <a:t>（</a:t>
            </a:r>
            <a:r>
              <a:rPr lang="en-US" altLang="zh-CN" sz="2025" spc="-56">
                <a:latin typeface="华文中宋" panose="02010600040101010101" pitchFamily="2" charset="-122"/>
                <a:ea typeface="华文中宋" panose="02010600040101010101" pitchFamily="2" charset="-122"/>
              </a:rPr>
              <a:t>1</a:t>
            </a:r>
            <a:r>
              <a:rPr lang="zh-CN" altLang="en-US" sz="2025" spc="-56">
                <a:latin typeface="华文中宋" panose="02010600040101010101" pitchFamily="2" charset="-122"/>
                <a:ea typeface="华文中宋" panose="02010600040101010101" pitchFamily="2" charset="-122"/>
              </a:rPr>
              <a:t>）为研究三国时代的历史，某同学找来了电脑</a:t>
            </a:r>
            <a:r>
              <a:rPr lang="zh-CN" altLang="en-US" sz="2025" spc="-113">
                <a:latin typeface="华文中宋" panose="02010600040101010101" pitchFamily="2" charset="-122"/>
                <a:ea typeface="华文中宋" panose="02010600040101010101" pitchFamily="2" charset="-122"/>
              </a:rPr>
              <a:t>游戏</a:t>
            </a:r>
            <a:r>
              <a:rPr lang="en-US" altLang="zh-CN" sz="2025" spc="-113">
                <a:latin typeface="华文中宋" panose="02010600040101010101" pitchFamily="2" charset="-122"/>
                <a:ea typeface="华文中宋" panose="02010600040101010101" pitchFamily="2" charset="-122"/>
              </a:rPr>
              <a:t>《</a:t>
            </a:r>
            <a:r>
              <a:rPr lang="zh-CN" altLang="en-US" sz="2025" spc="-113">
                <a:latin typeface="华文中宋" panose="02010600040101010101" pitchFamily="2" charset="-122"/>
                <a:ea typeface="华文中宋" panose="02010600040101010101" pitchFamily="2" charset="-122"/>
              </a:rPr>
              <a:t>三国英杰传</a:t>
            </a:r>
            <a:r>
              <a:rPr lang="en-US" altLang="zh-CN" sz="2025" spc="-113">
                <a:latin typeface="华文中宋" panose="02010600040101010101" pitchFamily="2" charset="-122"/>
                <a:ea typeface="华文中宋" panose="02010600040101010101" pitchFamily="2" charset="-122"/>
              </a:rPr>
              <a:t>》</a:t>
            </a:r>
            <a:r>
              <a:rPr lang="zh-CN" altLang="en-US" sz="2025" spc="-113">
                <a:latin typeface="华文中宋" panose="02010600040101010101" pitchFamily="2" charset="-122"/>
                <a:ea typeface="华文中宋" panose="02010600040101010101" pitchFamily="2" charset="-122"/>
              </a:rPr>
              <a:t>、二十四史中的</a:t>
            </a:r>
            <a:r>
              <a:rPr lang="en-US" altLang="zh-CN" sz="2025" spc="-113">
                <a:latin typeface="华文中宋" panose="02010600040101010101" pitchFamily="2" charset="-122"/>
                <a:ea typeface="华文中宋" panose="02010600040101010101" pitchFamily="2" charset="-122"/>
              </a:rPr>
              <a:t>《</a:t>
            </a:r>
            <a:r>
              <a:rPr lang="zh-CN" altLang="en-US" sz="2025" spc="-113">
                <a:latin typeface="华文中宋" panose="02010600040101010101" pitchFamily="2" charset="-122"/>
                <a:ea typeface="华文中宋" panose="02010600040101010101" pitchFamily="2" charset="-122"/>
              </a:rPr>
              <a:t>三国志</a:t>
            </a:r>
            <a:r>
              <a:rPr lang="en-US" altLang="zh-CN" sz="2025" spc="-113">
                <a:latin typeface="华文中宋" panose="02010600040101010101" pitchFamily="2" charset="-122"/>
                <a:ea typeface="华文中宋" panose="02010600040101010101" pitchFamily="2" charset="-122"/>
              </a:rPr>
              <a:t>》</a:t>
            </a:r>
            <a:r>
              <a:rPr lang="zh-CN" altLang="en-US" sz="2025" spc="-113">
                <a:latin typeface="华文中宋" panose="02010600040101010101" pitchFamily="2" charset="-122"/>
                <a:ea typeface="华文中宋" panose="02010600040101010101" pitchFamily="2" charset="-122"/>
              </a:rPr>
              <a:t>、小说</a:t>
            </a:r>
            <a:r>
              <a:rPr lang="en-US" altLang="zh-CN" sz="2025" spc="-113">
                <a:latin typeface="华文中宋" panose="02010600040101010101" pitchFamily="2" charset="-122"/>
                <a:ea typeface="华文中宋" panose="02010600040101010101" pitchFamily="2" charset="-122"/>
              </a:rPr>
              <a:t>《</a:t>
            </a:r>
            <a:r>
              <a:rPr lang="zh-CN" altLang="en-US" sz="2025" spc="-113">
                <a:latin typeface="华文中宋" panose="02010600040101010101" pitchFamily="2" charset="-122"/>
                <a:ea typeface="华文中宋" panose="02010600040101010101" pitchFamily="2" charset="-122"/>
              </a:rPr>
              <a:t>三国演义</a:t>
            </a:r>
            <a:r>
              <a:rPr lang="en-US" altLang="zh-CN" sz="2025" spc="-113">
                <a:latin typeface="华文中宋" panose="02010600040101010101" pitchFamily="2" charset="-122"/>
                <a:ea typeface="华文中宋" panose="02010600040101010101" pitchFamily="2" charset="-122"/>
              </a:rPr>
              <a:t>》</a:t>
            </a:r>
            <a:r>
              <a:rPr lang="zh-CN" altLang="en-US" sz="2025" spc="-113">
                <a:latin typeface="华文中宋" panose="02010600040101010101" pitchFamily="2" charset="-122"/>
                <a:ea typeface="华文中宋" panose="02010600040101010101" pitchFamily="2" charset="-122"/>
              </a:rPr>
              <a:t>、电视剧</a:t>
            </a:r>
            <a:r>
              <a:rPr lang="en-US" altLang="zh-CN" sz="2025" spc="-113">
                <a:latin typeface="华文中宋" panose="02010600040101010101" pitchFamily="2" charset="-122"/>
                <a:ea typeface="华文中宋" panose="02010600040101010101" pitchFamily="2" charset="-122"/>
              </a:rPr>
              <a:t>《</a:t>
            </a:r>
            <a:r>
              <a:rPr lang="zh-CN" altLang="en-US" sz="2025" spc="-113">
                <a:latin typeface="华文中宋" panose="02010600040101010101" pitchFamily="2" charset="-122"/>
                <a:ea typeface="华文中宋" panose="02010600040101010101" pitchFamily="2" charset="-122"/>
              </a:rPr>
              <a:t>三国</a:t>
            </a:r>
            <a:r>
              <a:rPr lang="en-US" altLang="zh-CN" sz="2025" spc="-113">
                <a:latin typeface="华文中宋" panose="02010600040101010101" pitchFamily="2" charset="-122"/>
                <a:ea typeface="华文中宋" panose="02010600040101010101" pitchFamily="2" charset="-122"/>
              </a:rPr>
              <a:t>》</a:t>
            </a:r>
            <a:r>
              <a:rPr lang="zh-CN" altLang="en-US" sz="2025" spc="-113">
                <a:latin typeface="华文中宋" panose="02010600040101010101" pitchFamily="2" charset="-122"/>
                <a:ea typeface="华文中宋" panose="02010600040101010101" pitchFamily="2" charset="-122"/>
              </a:rPr>
              <a:t>的影碟，其中属于第一手史料</a:t>
            </a:r>
            <a:r>
              <a:rPr lang="zh-CN" altLang="en-US" sz="2025" spc="-56">
                <a:latin typeface="华文中宋" panose="02010600040101010101" pitchFamily="2" charset="-122"/>
                <a:ea typeface="华文中宋" panose="02010600040101010101" pitchFamily="2" charset="-122"/>
              </a:rPr>
              <a:t>的是</a:t>
            </a:r>
            <a:r>
              <a:rPr lang="en-US" altLang="zh-CN" sz="2025" spc="-56">
                <a:latin typeface="华文中宋" panose="02010600040101010101" pitchFamily="2" charset="-122"/>
                <a:ea typeface="华文中宋" panose="02010600040101010101" pitchFamily="2" charset="-122"/>
              </a:rPr>
              <a:t>(       )</a:t>
            </a:r>
          </a:p>
        </p:txBody>
      </p:sp>
      <p:sp>
        <p:nvSpPr>
          <p:cNvPr id="9" name="TextBox 1" title="">
            <a:extLst>
              <a:ext uri="{FF2B5EF4-FFF2-40B4-BE49-F238E27FC236}">
                <a16:creationId xmlns:a16="http://schemas.microsoft.com/office/drawing/2014/main" id="{6EE0444D-4B5C-4642-A5DF-E17A3FFCEDED}"/>
              </a:ext>
            </a:extLst>
          </p:cNvPr>
          <p:cNvSpPr txBox="1"/>
          <p:nvPr/>
        </p:nvSpPr>
        <p:spPr>
          <a:xfrm>
            <a:off x="381000" y="3169493"/>
            <a:ext cx="8553975" cy="1764457"/>
          </a:xfrm>
          <a:prstGeom prst="rect">
            <a:avLst/>
          </a:prstGeom>
          <a:noFill/>
        </p:spPr>
        <p:txBody>
          <a:bodyPr wrap="square" rtlCol="0">
            <a:spAutoFit/>
          </a:bodyPr>
          <a:lstStyle/>
          <a:p>
            <a:pPr>
              <a:lnSpc>
                <a:spcPct val="110000"/>
              </a:lnSpc>
            </a:pPr>
            <a:r>
              <a:rPr lang="zh-CN" altLang="en-US" sz="2000" spc="-56">
                <a:solidFill>
                  <a:srgbClr val="FF0000"/>
                </a:solidFill>
                <a:latin typeface="黑体" panose="02010609060101010101" pitchFamily="49" charset="-122"/>
                <a:ea typeface="黑体" panose="02010609060101010101" pitchFamily="49" charset="-122"/>
              </a:rPr>
              <a:t>解析</a:t>
            </a:r>
            <a:r>
              <a:rPr lang="zh-CN" altLang="en-US" sz="2000" b="1" spc="-56">
                <a:solidFill>
                  <a:srgbClr val="FF0000"/>
                </a:solidFill>
                <a:latin typeface="楷体" panose="02010609060101010101" pitchFamily="49" charset="-122"/>
                <a:ea typeface="楷体" panose="02010609060101010101" pitchFamily="49" charset="-122"/>
              </a:rPr>
              <a:t>：</a:t>
            </a:r>
            <a:r>
              <a:rPr lang="zh-CN" altLang="en-US" sz="2000" b="1" spc="-56">
                <a:solidFill>
                  <a:srgbClr val="2A5CAA"/>
                </a:solidFill>
                <a:latin typeface="楷体" panose="02010609060101010101" pitchFamily="49" charset="-122"/>
                <a:ea typeface="楷体" panose="02010609060101010101" pitchFamily="49" charset="-122"/>
              </a:rPr>
              <a:t>注意本题设问是“第一手史料”。</a:t>
            </a:r>
            <a:r>
              <a:rPr lang="en-US" altLang="zh-CN" sz="2000" b="1" spc="-56">
                <a:solidFill>
                  <a:srgbClr val="2A5CAA"/>
                </a:solidFill>
                <a:latin typeface="楷体" panose="02010609060101010101" pitchFamily="49" charset="-122"/>
                <a:ea typeface="楷体" panose="02010609060101010101" pitchFamily="49" charset="-122"/>
              </a:rPr>
              <a:t>《</a:t>
            </a:r>
            <a:r>
              <a:rPr lang="zh-CN" altLang="en-US" sz="2000" b="1" spc="-56">
                <a:solidFill>
                  <a:srgbClr val="2A5CAA"/>
                </a:solidFill>
                <a:latin typeface="楷体" panose="02010609060101010101" pitchFamily="49" charset="-122"/>
                <a:ea typeface="楷体" panose="02010609060101010101" pitchFamily="49" charset="-122"/>
              </a:rPr>
              <a:t>三国志</a:t>
            </a:r>
            <a:r>
              <a:rPr lang="en-US" altLang="zh-CN" sz="2000" b="1" spc="-56">
                <a:solidFill>
                  <a:srgbClr val="2A5CAA"/>
                </a:solidFill>
                <a:latin typeface="楷体" panose="02010609060101010101" pitchFamily="49" charset="-122"/>
                <a:ea typeface="楷体" panose="02010609060101010101" pitchFamily="49" charset="-122"/>
              </a:rPr>
              <a:t>》</a:t>
            </a:r>
            <a:r>
              <a:rPr lang="zh-CN" altLang="en-US" sz="2000" b="1" spc="-56">
                <a:solidFill>
                  <a:srgbClr val="2A5CAA"/>
                </a:solidFill>
                <a:latin typeface="楷体" panose="02010609060101010101" pitchFamily="49" charset="-122"/>
                <a:ea typeface="楷体" panose="02010609060101010101" pitchFamily="49" charset="-122"/>
              </a:rPr>
              <a:t>是西晋史学家陈寿所著，是评价较高的正史，属于</a:t>
            </a:r>
            <a:r>
              <a:rPr lang="zh-CN" altLang="en-US" sz="2000" b="1" spc="113">
                <a:solidFill>
                  <a:srgbClr val="2A5CAA"/>
                </a:solidFill>
                <a:latin typeface="楷体" panose="02010609060101010101" pitchFamily="49" charset="-122"/>
                <a:ea typeface="楷体" panose="02010609060101010101" pitchFamily="49" charset="-122"/>
              </a:rPr>
              <a:t>第一手史料，故</a:t>
            </a:r>
            <a:r>
              <a:rPr lang="en-US" altLang="zh-CN" sz="2000" b="1" spc="-56">
                <a:solidFill>
                  <a:srgbClr val="2A5CAA"/>
                </a:solidFill>
                <a:latin typeface="楷体" panose="02010609060101010101" pitchFamily="49" charset="-122"/>
                <a:ea typeface="楷体" panose="02010609060101010101" pitchFamily="49" charset="-122"/>
              </a:rPr>
              <a:t>A</a:t>
            </a:r>
            <a:r>
              <a:rPr lang="zh-CN" altLang="en-US" sz="2000" b="1" spc="-56">
                <a:solidFill>
                  <a:srgbClr val="2A5CAA"/>
                </a:solidFill>
                <a:latin typeface="楷体" panose="02010609060101010101" pitchFamily="49" charset="-122"/>
                <a:ea typeface="楷体" panose="02010609060101010101" pitchFamily="49" charset="-122"/>
              </a:rPr>
              <a:t>项正确；</a:t>
            </a:r>
            <a:r>
              <a:rPr lang="en-US" altLang="zh-CN" sz="2000" b="1" spc="-56">
                <a:solidFill>
                  <a:srgbClr val="2A5CAA"/>
                </a:solidFill>
                <a:latin typeface="楷体" panose="02010609060101010101" pitchFamily="49" charset="-122"/>
                <a:ea typeface="楷体" panose="02010609060101010101" pitchFamily="49" charset="-122"/>
              </a:rPr>
              <a:t>《</a:t>
            </a:r>
            <a:r>
              <a:rPr lang="zh-CN" altLang="en-US" sz="2000" b="1" spc="-56">
                <a:solidFill>
                  <a:srgbClr val="2A5CAA"/>
                </a:solidFill>
                <a:latin typeface="楷体" panose="02010609060101010101" pitchFamily="49" charset="-122"/>
                <a:ea typeface="楷体" panose="02010609060101010101" pitchFamily="49" charset="-122"/>
              </a:rPr>
              <a:t>三国演义</a:t>
            </a:r>
            <a:r>
              <a:rPr lang="en-US" altLang="zh-CN" sz="2000" b="1" spc="-56">
                <a:solidFill>
                  <a:srgbClr val="2A5CAA"/>
                </a:solidFill>
                <a:latin typeface="楷体" panose="02010609060101010101" pitchFamily="49" charset="-122"/>
                <a:ea typeface="楷体" panose="02010609060101010101" pitchFamily="49" charset="-122"/>
              </a:rPr>
              <a:t>》</a:t>
            </a:r>
            <a:r>
              <a:rPr lang="zh-CN" altLang="en-US" sz="2000" b="1" spc="-56">
                <a:solidFill>
                  <a:srgbClr val="2A5CAA"/>
                </a:solidFill>
                <a:latin typeface="楷体" panose="02010609060101010101" pitchFamily="49" charset="-122"/>
                <a:ea typeface="楷体" panose="02010609060101010101" pitchFamily="49" charset="-122"/>
              </a:rPr>
              <a:t>属于历史小说，是依据三国时期历史的再创作，属于第二手史料，故</a:t>
            </a:r>
            <a:r>
              <a:rPr lang="en-US" altLang="zh-CN" sz="2000" b="1" spc="-56">
                <a:solidFill>
                  <a:srgbClr val="2A5CAA"/>
                </a:solidFill>
                <a:latin typeface="楷体" panose="02010609060101010101" pitchFamily="49" charset="-122"/>
                <a:ea typeface="楷体" panose="02010609060101010101" pitchFamily="49" charset="-122"/>
              </a:rPr>
              <a:t>B</a:t>
            </a:r>
            <a:r>
              <a:rPr lang="zh-CN" altLang="en-US" sz="2000" b="1" spc="-56">
                <a:solidFill>
                  <a:srgbClr val="2A5CAA"/>
                </a:solidFill>
                <a:latin typeface="楷体" panose="02010609060101010101" pitchFamily="49" charset="-122"/>
                <a:ea typeface="楷体" panose="02010609060101010101" pitchFamily="49" charset="-122"/>
              </a:rPr>
              <a:t>项错误；</a:t>
            </a:r>
            <a:r>
              <a:rPr lang="en-US" altLang="zh-CN" sz="2000" b="1" spc="-56">
                <a:solidFill>
                  <a:srgbClr val="2A5CAA"/>
                </a:solidFill>
                <a:latin typeface="楷体" panose="02010609060101010101" pitchFamily="49" charset="-122"/>
                <a:ea typeface="楷体" panose="02010609060101010101" pitchFamily="49" charset="-122"/>
              </a:rPr>
              <a:t>《</a:t>
            </a:r>
            <a:r>
              <a:rPr lang="zh-CN" altLang="en-US" sz="2000" b="1" spc="-56">
                <a:solidFill>
                  <a:srgbClr val="2A5CAA"/>
                </a:solidFill>
                <a:latin typeface="楷体" panose="02010609060101010101" pitchFamily="49" charset="-122"/>
                <a:ea typeface="楷体" panose="02010609060101010101" pitchFamily="49" charset="-122"/>
              </a:rPr>
              <a:t>三国</a:t>
            </a:r>
            <a:r>
              <a:rPr lang="en-US" altLang="zh-CN" sz="2000" b="1" spc="-56">
                <a:solidFill>
                  <a:srgbClr val="2A5CAA"/>
                </a:solidFill>
                <a:latin typeface="楷体" panose="02010609060101010101" pitchFamily="49" charset="-122"/>
                <a:ea typeface="楷体" panose="02010609060101010101" pitchFamily="49" charset="-122"/>
              </a:rPr>
              <a:t>》</a:t>
            </a:r>
            <a:r>
              <a:rPr lang="zh-CN" altLang="en-US" sz="2000" b="1" spc="-56">
                <a:solidFill>
                  <a:srgbClr val="2A5CAA"/>
                </a:solidFill>
                <a:latin typeface="楷体" panose="02010609060101010101" pitchFamily="49" charset="-122"/>
                <a:ea typeface="楷体" panose="02010609060101010101" pitchFamily="49" charset="-122"/>
              </a:rPr>
              <a:t>属于影视作品，属于第二手史料，故</a:t>
            </a:r>
            <a:r>
              <a:rPr lang="en-US" altLang="zh-CN" sz="2000" b="1" spc="-56">
                <a:solidFill>
                  <a:srgbClr val="2A5CAA"/>
                </a:solidFill>
                <a:latin typeface="楷体" panose="02010609060101010101" pitchFamily="49" charset="-122"/>
                <a:ea typeface="楷体" panose="02010609060101010101" pitchFamily="49" charset="-122"/>
              </a:rPr>
              <a:t>C</a:t>
            </a:r>
            <a:r>
              <a:rPr lang="zh-CN" altLang="en-US" sz="2000" b="1" spc="-56">
                <a:solidFill>
                  <a:srgbClr val="2A5CAA"/>
                </a:solidFill>
                <a:latin typeface="楷体" panose="02010609060101010101" pitchFamily="49" charset="-122"/>
                <a:ea typeface="楷体" panose="02010609060101010101" pitchFamily="49" charset="-122"/>
              </a:rPr>
              <a:t>项错误；</a:t>
            </a:r>
            <a:r>
              <a:rPr lang="en-US" altLang="zh-CN" sz="2000" b="1" spc="-56">
                <a:solidFill>
                  <a:srgbClr val="2A5CAA"/>
                </a:solidFill>
                <a:latin typeface="楷体" panose="02010609060101010101" pitchFamily="49" charset="-122"/>
                <a:ea typeface="楷体" panose="02010609060101010101" pitchFamily="49" charset="-122"/>
              </a:rPr>
              <a:t>《</a:t>
            </a:r>
            <a:r>
              <a:rPr lang="zh-CN" altLang="en-US" sz="2000" b="1" spc="-56">
                <a:solidFill>
                  <a:srgbClr val="2A5CAA"/>
                </a:solidFill>
                <a:latin typeface="楷体" panose="02010609060101010101" pitchFamily="49" charset="-122"/>
                <a:ea typeface="楷体" panose="02010609060101010101" pitchFamily="49" charset="-122"/>
              </a:rPr>
              <a:t>三国英杰传</a:t>
            </a:r>
            <a:r>
              <a:rPr lang="en-US" altLang="zh-CN" sz="2000" b="1" spc="-56">
                <a:solidFill>
                  <a:srgbClr val="2A5CAA"/>
                </a:solidFill>
                <a:latin typeface="楷体" panose="02010609060101010101" pitchFamily="49" charset="-122"/>
                <a:ea typeface="楷体" panose="02010609060101010101" pitchFamily="49" charset="-122"/>
              </a:rPr>
              <a:t>》</a:t>
            </a:r>
            <a:r>
              <a:rPr lang="zh-CN" altLang="en-US" sz="2000" b="1" spc="-56">
                <a:solidFill>
                  <a:srgbClr val="2A5CAA"/>
                </a:solidFill>
                <a:latin typeface="楷体" panose="02010609060101010101" pitchFamily="49" charset="-122"/>
                <a:ea typeface="楷体" panose="02010609060101010101" pitchFamily="49" charset="-122"/>
              </a:rPr>
              <a:t>属于电脑游戏，属于第二手史料，故</a:t>
            </a:r>
            <a:r>
              <a:rPr lang="en-US" altLang="zh-CN" sz="2000" b="1" spc="-56">
                <a:solidFill>
                  <a:srgbClr val="2A5CAA"/>
                </a:solidFill>
                <a:latin typeface="楷体" panose="02010609060101010101" pitchFamily="49" charset="-122"/>
                <a:ea typeface="楷体" panose="02010609060101010101" pitchFamily="49" charset="-122"/>
              </a:rPr>
              <a:t>D</a:t>
            </a:r>
            <a:r>
              <a:rPr lang="zh-CN" altLang="en-US" sz="2000" b="1" spc="-56">
                <a:solidFill>
                  <a:srgbClr val="2A5CAA"/>
                </a:solidFill>
                <a:latin typeface="楷体" panose="02010609060101010101" pitchFamily="49" charset="-122"/>
                <a:ea typeface="楷体" panose="02010609060101010101" pitchFamily="49" charset="-122"/>
              </a:rPr>
              <a:t>项错误。</a:t>
            </a:r>
            <a:endParaRPr lang="zh-CN" altLang="en-US" sz="2000" b="1">
              <a:solidFill>
                <a:srgbClr val="2A5CAA"/>
              </a:solidFill>
              <a:latin typeface="楷体" panose="02010609060101010101" pitchFamily="49" charset="-122"/>
              <a:ea typeface="楷体" panose="02010609060101010101" pitchFamily="49" charset="-122"/>
            </a:endParaRPr>
          </a:p>
        </p:txBody>
      </p:sp>
      <p:sp>
        <p:nvSpPr>
          <p:cNvPr id="10" name="文本框 9" title="">
            <a:extLst>
              <a:ext uri="{FF2B5EF4-FFF2-40B4-BE49-F238E27FC236}">
                <a16:creationId xmlns:a16="http://schemas.microsoft.com/office/drawing/2014/main" id="{9406D16E-A6DB-4A99-8FD3-AAFACACA9D40}"/>
              </a:ext>
            </a:extLst>
          </p:cNvPr>
          <p:cNvSpPr txBox="1"/>
          <p:nvPr/>
        </p:nvSpPr>
        <p:spPr>
          <a:xfrm>
            <a:off x="3124200" y="1359450"/>
            <a:ext cx="394660" cy="461665"/>
          </a:xfrm>
          <a:prstGeom prst="rect">
            <a:avLst/>
          </a:prstGeom>
          <a:noFill/>
        </p:spPr>
        <p:txBody>
          <a:bodyPr wrap="none" rtlCol="0">
            <a:spAutoFit/>
          </a:bodyPr>
          <a:lstStyle/>
          <a:p>
            <a:r>
              <a:rPr lang="en-US" altLang="zh-CN" sz="2400" b="1">
                <a:solidFill>
                  <a:srgbClr val="FF0000"/>
                </a:solidFill>
                <a:latin typeface="华文中宋" panose="02010600040101010101" pitchFamily="2" charset="-122"/>
                <a:ea typeface="华文中宋" panose="02010600040101010101" pitchFamily="2" charset="-122"/>
              </a:rPr>
              <a:t>A</a:t>
            </a:r>
            <a:endParaRPr lang="zh-CN" altLang="en-US" sz="2400" b="1">
              <a:solidFill>
                <a:srgbClr val="FF0000"/>
              </a:solidFill>
              <a:latin typeface="华文中宋" panose="02010600040101010101" pitchFamily="2" charset="-122"/>
              <a:ea typeface="华文中宋" panose="02010600040101010101" pitchFamily="2" charset="-122"/>
            </a:endParaRPr>
          </a:p>
        </p:txBody>
      </p:sp>
      <p:sp>
        <p:nvSpPr>
          <p:cNvPr id="11" name="TextBox 1" title="">
            <a:extLst>
              <a:ext uri="{FF2B5EF4-FFF2-40B4-BE49-F238E27FC236}">
                <a16:creationId xmlns:a16="http://schemas.microsoft.com/office/drawing/2014/main" id="{0388B4A6-E62C-4329-BA70-716383B34AD4}"/>
              </a:ext>
            </a:extLst>
          </p:cNvPr>
          <p:cNvSpPr txBox="1"/>
          <p:nvPr/>
        </p:nvSpPr>
        <p:spPr>
          <a:xfrm>
            <a:off x="700528" y="2050448"/>
            <a:ext cx="6553200" cy="855234"/>
          </a:xfrm>
          <a:prstGeom prst="rect">
            <a:avLst/>
          </a:prstGeom>
          <a:noFill/>
        </p:spPr>
        <p:txBody>
          <a:bodyPr wrap="square" rtlCol="0">
            <a:spAutoFit/>
          </a:bodyPr>
          <a:lstStyle/>
          <a:p>
            <a:pPr>
              <a:lnSpc>
                <a:spcPct val="110000"/>
              </a:lnSpc>
            </a:pPr>
            <a:r>
              <a:rPr lang="en-US" altLang="zh-CN" sz="2400" spc="-56">
                <a:latin typeface="楷体" panose="02010609060101010101" pitchFamily="49" charset="-122"/>
                <a:ea typeface="楷体" panose="02010609060101010101" pitchFamily="49" charset="-122"/>
              </a:rPr>
              <a:t>A.《</a:t>
            </a:r>
            <a:r>
              <a:rPr lang="zh-CN" altLang="en-US" sz="2400" spc="-56">
                <a:latin typeface="楷体" panose="02010609060101010101" pitchFamily="49" charset="-122"/>
                <a:ea typeface="楷体" panose="02010609060101010101" pitchFamily="49" charset="-122"/>
              </a:rPr>
              <a:t>三国志</a:t>
            </a:r>
            <a:r>
              <a:rPr lang="en-US" altLang="zh-CN" sz="2400" spc="-56">
                <a:latin typeface="楷体" panose="02010609060101010101" pitchFamily="49" charset="-122"/>
                <a:ea typeface="楷体" panose="02010609060101010101" pitchFamily="49" charset="-122"/>
              </a:rPr>
              <a:t>》               B.《</a:t>
            </a:r>
            <a:r>
              <a:rPr lang="zh-CN" altLang="en-US" sz="2400" spc="-56">
                <a:latin typeface="楷体" panose="02010609060101010101" pitchFamily="49" charset="-122"/>
                <a:ea typeface="楷体" panose="02010609060101010101" pitchFamily="49" charset="-122"/>
              </a:rPr>
              <a:t>三国演义</a:t>
            </a:r>
            <a:r>
              <a:rPr lang="en-US" altLang="zh-CN" sz="2400" spc="-56">
                <a:latin typeface="楷体" panose="02010609060101010101" pitchFamily="49" charset="-122"/>
                <a:ea typeface="楷体" panose="02010609060101010101" pitchFamily="49" charset="-122"/>
              </a:rPr>
              <a:t>》</a:t>
            </a:r>
          </a:p>
          <a:p>
            <a:pPr>
              <a:lnSpc>
                <a:spcPct val="110000"/>
              </a:lnSpc>
            </a:pPr>
            <a:r>
              <a:rPr lang="en-US" altLang="zh-CN" sz="2400" spc="-56">
                <a:latin typeface="楷体" panose="02010609060101010101" pitchFamily="49" charset="-122"/>
                <a:ea typeface="楷体" panose="02010609060101010101" pitchFamily="49" charset="-122"/>
              </a:rPr>
              <a:t>C.《</a:t>
            </a:r>
            <a:r>
              <a:rPr lang="zh-CN" altLang="en-US" sz="2400" spc="-56">
                <a:latin typeface="楷体" panose="02010609060101010101" pitchFamily="49" charset="-122"/>
                <a:ea typeface="楷体" panose="02010609060101010101" pitchFamily="49" charset="-122"/>
              </a:rPr>
              <a:t>三国</a:t>
            </a:r>
            <a:r>
              <a:rPr lang="en-US" altLang="zh-CN" sz="2400" spc="-56">
                <a:latin typeface="楷体" panose="02010609060101010101" pitchFamily="49" charset="-122"/>
                <a:ea typeface="楷体" panose="02010609060101010101" pitchFamily="49" charset="-122"/>
              </a:rPr>
              <a:t>》                 D.《</a:t>
            </a:r>
            <a:r>
              <a:rPr lang="zh-CN" altLang="en-US" sz="2400" spc="-56">
                <a:latin typeface="楷体" panose="02010609060101010101" pitchFamily="49" charset="-122"/>
                <a:ea typeface="楷体" panose="02010609060101010101" pitchFamily="49" charset="-122"/>
              </a:rPr>
              <a:t>三国英杰传</a:t>
            </a:r>
            <a:r>
              <a:rPr lang="en-US" altLang="zh-CN" sz="2400" spc="-56">
                <a:latin typeface="楷体" panose="02010609060101010101" pitchFamily="49" charset="-122"/>
                <a:ea typeface="楷体" panose="02010609060101010101" pitchFamily="49" charset="-122"/>
              </a:rPr>
              <a:t>》</a:t>
            </a:r>
            <a:endParaRPr lang="en-US" altLang="zh-CN" sz="240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4076847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菱形 2" title="">
            <a:extLst>
              <a:ext uri="{FF2B5EF4-FFF2-40B4-BE49-F238E27FC236}">
                <a16:creationId xmlns:a16="http://schemas.microsoft.com/office/drawing/2014/main" id="{DC8199B3-CD04-4AE9-8D2D-F373908A1B5F}"/>
              </a:ext>
            </a:extLst>
          </p:cNvPr>
          <p:cNvSpPr/>
          <p:nvPr/>
        </p:nvSpPr>
        <p:spPr>
          <a:xfrm>
            <a:off x="304800" y="209550"/>
            <a:ext cx="304800" cy="304800"/>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title="">
            <a:extLst>
              <a:ext uri="{FF2B5EF4-FFF2-40B4-BE49-F238E27FC236}">
                <a16:creationId xmlns:a16="http://schemas.microsoft.com/office/drawing/2014/main" id="{2E38D493-2CA4-4221-9E9F-7FB9DBEF0247}"/>
              </a:ext>
            </a:extLst>
          </p:cNvPr>
          <p:cNvSpPr txBox="1"/>
          <p:nvPr/>
        </p:nvSpPr>
        <p:spPr>
          <a:xfrm>
            <a:off x="685800" y="177284"/>
            <a:ext cx="2286000" cy="369332"/>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史学理论</a:t>
            </a:r>
          </a:p>
        </p:txBody>
      </p:sp>
      <p:sp>
        <p:nvSpPr>
          <p:cNvPr id="5" name="TextBox 1" title="">
            <a:extLst>
              <a:ext uri="{FF2B5EF4-FFF2-40B4-BE49-F238E27FC236}">
                <a16:creationId xmlns:a16="http://schemas.microsoft.com/office/drawing/2014/main" id="{7651E522-5DF9-4A2F-8A72-90B2F57947FF}"/>
              </a:ext>
            </a:extLst>
          </p:cNvPr>
          <p:cNvSpPr txBox="1"/>
          <p:nvPr/>
        </p:nvSpPr>
        <p:spPr>
          <a:xfrm>
            <a:off x="420701" y="622398"/>
            <a:ext cx="8246432" cy="2125005"/>
          </a:xfrm>
          <a:prstGeom prst="rect">
            <a:avLst/>
          </a:prstGeom>
          <a:noFill/>
        </p:spPr>
        <p:txBody>
          <a:bodyPr wrap="square" rtlCol="0">
            <a:spAutoFit/>
          </a:bodyPr>
          <a:lstStyle/>
          <a:p>
            <a:pPr>
              <a:lnSpc>
                <a:spcPct val="110000"/>
              </a:lnSpc>
            </a:pPr>
            <a:r>
              <a:rPr lang="zh-CN" altLang="en-US" sz="2025" spc="-56">
                <a:latin typeface="华文中宋" panose="02010600040101010101" pitchFamily="2" charset="-122"/>
                <a:ea typeface="华文中宋" panose="02010600040101010101" pitchFamily="2" charset="-122"/>
              </a:rPr>
              <a:t>（</a:t>
            </a:r>
            <a:r>
              <a:rPr lang="en-US" altLang="zh-CN" sz="2025" spc="-56">
                <a:latin typeface="华文中宋" panose="02010600040101010101" pitchFamily="2" charset="-122"/>
                <a:ea typeface="华文中宋" panose="02010600040101010101" pitchFamily="2" charset="-122"/>
              </a:rPr>
              <a:t>2</a:t>
            </a:r>
            <a:r>
              <a:rPr lang="zh-CN" altLang="en-US" sz="2025" spc="-56">
                <a:latin typeface="华文中宋" panose="02010600040101010101" pitchFamily="2" charset="-122"/>
                <a:ea typeface="华文中宋" panose="02010600040101010101" pitchFamily="2" charset="-122"/>
              </a:rPr>
              <a:t>）</a:t>
            </a:r>
            <a:r>
              <a:rPr lang="en-US" altLang="zh-CN" sz="2025" spc="-56">
                <a:latin typeface="华文中宋" panose="02010600040101010101" pitchFamily="2" charset="-122"/>
                <a:ea typeface="华文中宋" panose="02010600040101010101" pitchFamily="2" charset="-122"/>
              </a:rPr>
              <a:t>《</a:t>
            </a:r>
            <a:r>
              <a:rPr lang="zh-CN" altLang="en-US" sz="2025" spc="-56">
                <a:latin typeface="华文中宋" panose="02010600040101010101" pitchFamily="2" charset="-122"/>
                <a:ea typeface="华文中宋" panose="02010600040101010101" pitchFamily="2" charset="-122"/>
              </a:rPr>
              <a:t>明太祖实录</a:t>
            </a:r>
            <a:r>
              <a:rPr lang="en-US" altLang="zh-CN" sz="2025" spc="-56">
                <a:latin typeface="华文中宋" panose="02010600040101010101" pitchFamily="2" charset="-122"/>
                <a:ea typeface="华文中宋" panose="02010600040101010101" pitchFamily="2" charset="-122"/>
              </a:rPr>
              <a:t>》</a:t>
            </a:r>
            <a:r>
              <a:rPr lang="zh-CN" altLang="en-US" sz="2025" spc="-56">
                <a:latin typeface="华文中宋" panose="02010600040101010101" pitchFamily="2" charset="-122"/>
                <a:ea typeface="华文中宋" panose="02010600040101010101" pitchFamily="2" charset="-122"/>
              </a:rPr>
              <a:t>有一段圣旨：“今天下已定，而民数未核实，其命户部籍天下户口，每户给以户贴。”而中国第一历史档案馆藏明代户贴原件所录圣旨为：“说与户部官知道，如今天下太平了也，止是户口不明白哩。教中书（省）置天下户口的勘合文簿、户贴，你每（们）户部家出榜，去教那有司官将他所管的应有百姓，都教入官，附名字，写着他家人口多少。写得真，着与那百姓一个户贴。”这说明（    ）</a:t>
            </a:r>
          </a:p>
        </p:txBody>
      </p:sp>
      <p:sp>
        <p:nvSpPr>
          <p:cNvPr id="11" name="TextBox 1" title="">
            <a:extLst>
              <a:ext uri="{FF2B5EF4-FFF2-40B4-BE49-F238E27FC236}">
                <a16:creationId xmlns:a16="http://schemas.microsoft.com/office/drawing/2014/main" id="{0388B4A6-E62C-4329-BA70-716383B34AD4}"/>
              </a:ext>
            </a:extLst>
          </p:cNvPr>
          <p:cNvSpPr txBox="1"/>
          <p:nvPr/>
        </p:nvSpPr>
        <p:spPr>
          <a:xfrm>
            <a:off x="586548" y="2886347"/>
            <a:ext cx="6553200" cy="1667764"/>
          </a:xfrm>
          <a:prstGeom prst="rect">
            <a:avLst/>
          </a:prstGeom>
          <a:noFill/>
        </p:spPr>
        <p:txBody>
          <a:bodyPr wrap="square" rtlCol="0">
            <a:spAutoFit/>
          </a:bodyPr>
          <a:lstStyle/>
          <a:p>
            <a:pPr>
              <a:lnSpc>
                <a:spcPct val="110000"/>
              </a:lnSpc>
            </a:pPr>
            <a:r>
              <a:rPr lang="en-US" altLang="zh-CN" sz="2400" spc="-56">
                <a:latin typeface="楷体" panose="02010609060101010101" pitchFamily="49" charset="-122"/>
                <a:ea typeface="楷体" panose="02010609060101010101" pitchFamily="49" charset="-122"/>
              </a:rPr>
              <a:t>A.《</a:t>
            </a:r>
            <a:r>
              <a:rPr lang="zh-CN" altLang="en-US" sz="2400" spc="-56">
                <a:latin typeface="楷体" panose="02010609060101010101" pitchFamily="49" charset="-122"/>
                <a:ea typeface="楷体" panose="02010609060101010101" pitchFamily="49" charset="-122"/>
              </a:rPr>
              <a:t>实录</a:t>
            </a:r>
            <a:r>
              <a:rPr lang="en-US" altLang="zh-CN" sz="2400" spc="-56">
                <a:latin typeface="楷体" panose="02010609060101010101" pitchFamily="49" charset="-122"/>
                <a:ea typeface="楷体" panose="02010609060101010101" pitchFamily="49" charset="-122"/>
              </a:rPr>
              <a:t>》</a:t>
            </a:r>
            <a:r>
              <a:rPr lang="zh-CN" altLang="en-US" sz="2400" spc="-56">
                <a:latin typeface="楷体" panose="02010609060101010101" pitchFamily="49" charset="-122"/>
                <a:ea typeface="楷体" panose="02010609060101010101" pitchFamily="49" charset="-122"/>
              </a:rPr>
              <a:t>与</a:t>
            </a:r>
            <a:r>
              <a:rPr lang="en-US" altLang="zh-CN" sz="2400" spc="-56">
                <a:latin typeface="楷体" panose="02010609060101010101" pitchFamily="49" charset="-122"/>
                <a:ea typeface="楷体" panose="02010609060101010101" pitchFamily="49" charset="-122"/>
              </a:rPr>
              <a:t>《</a:t>
            </a:r>
            <a:r>
              <a:rPr lang="zh-CN" altLang="en-US" sz="2400" spc="-56">
                <a:latin typeface="楷体" panose="02010609060101010101" pitchFamily="49" charset="-122"/>
                <a:ea typeface="楷体" panose="02010609060101010101" pitchFamily="49" charset="-122"/>
              </a:rPr>
              <a:t>户贴</a:t>
            </a:r>
            <a:r>
              <a:rPr lang="en-US" altLang="zh-CN" sz="2400" spc="-56">
                <a:latin typeface="楷体" panose="02010609060101010101" pitchFamily="49" charset="-122"/>
                <a:ea typeface="楷体" panose="02010609060101010101" pitchFamily="49" charset="-122"/>
              </a:rPr>
              <a:t>》</a:t>
            </a:r>
            <a:r>
              <a:rPr lang="zh-CN" altLang="en-US" sz="2400" spc="-56">
                <a:latin typeface="楷体" panose="02010609060101010101" pitchFamily="49" charset="-122"/>
                <a:ea typeface="楷体" panose="02010609060101010101" pitchFamily="49" charset="-122"/>
              </a:rPr>
              <a:t>，都是第二手史料</a:t>
            </a:r>
          </a:p>
          <a:p>
            <a:pPr>
              <a:lnSpc>
                <a:spcPct val="110000"/>
              </a:lnSpc>
            </a:pPr>
            <a:r>
              <a:rPr lang="en-US" altLang="zh-CN" sz="2400" spc="-56">
                <a:latin typeface="楷体" panose="02010609060101010101" pitchFamily="49" charset="-122"/>
                <a:ea typeface="楷体" panose="02010609060101010101" pitchFamily="49" charset="-122"/>
              </a:rPr>
              <a:t>B.</a:t>
            </a:r>
            <a:r>
              <a:rPr lang="zh-CN" altLang="en-US" sz="2400" spc="-56">
                <a:latin typeface="楷体" panose="02010609060101010101" pitchFamily="49" charset="-122"/>
                <a:ea typeface="楷体" panose="02010609060101010101" pitchFamily="49" charset="-122"/>
              </a:rPr>
              <a:t>官方原始记录与口述史料，需仔细甄别使用</a:t>
            </a:r>
          </a:p>
          <a:p>
            <a:pPr>
              <a:lnSpc>
                <a:spcPct val="110000"/>
              </a:lnSpc>
            </a:pPr>
            <a:r>
              <a:rPr lang="en-US" altLang="zh-CN" sz="2400" spc="-56">
                <a:latin typeface="楷体" panose="02010609060101010101" pitchFamily="49" charset="-122"/>
                <a:ea typeface="楷体" panose="02010609060101010101" pitchFamily="49" charset="-122"/>
              </a:rPr>
              <a:t>C.</a:t>
            </a:r>
            <a:r>
              <a:rPr lang="zh-CN" altLang="en-US" sz="2400" spc="-56">
                <a:latin typeface="楷体" panose="02010609060101010101" pitchFamily="49" charset="-122"/>
                <a:ea typeface="楷体" panose="02010609060101010101" pitchFamily="49" charset="-122"/>
              </a:rPr>
              <a:t>第一则材料是文献史料，更具有历史的实录感</a:t>
            </a:r>
          </a:p>
          <a:p>
            <a:pPr>
              <a:lnSpc>
                <a:spcPct val="110000"/>
              </a:lnSpc>
            </a:pPr>
            <a:r>
              <a:rPr lang="en-US" altLang="zh-CN" sz="2400" spc="-56">
                <a:latin typeface="楷体" panose="02010609060101010101" pitchFamily="49" charset="-122"/>
                <a:ea typeface="楷体" panose="02010609060101010101" pitchFamily="49" charset="-122"/>
              </a:rPr>
              <a:t>D.</a:t>
            </a:r>
            <a:r>
              <a:rPr lang="zh-CN" altLang="en-US" sz="2400" spc="-56">
                <a:latin typeface="楷体" panose="02010609060101010101" pitchFamily="49" charset="-122"/>
                <a:ea typeface="楷体" panose="02010609060101010101" pitchFamily="49" charset="-122"/>
              </a:rPr>
              <a:t>第二则材料是实物史料，更能反映历史的原貌</a:t>
            </a:r>
          </a:p>
        </p:txBody>
      </p:sp>
      <p:sp>
        <p:nvSpPr>
          <p:cNvPr id="8" name="文本框 7" title="">
            <a:extLst>
              <a:ext uri="{FF2B5EF4-FFF2-40B4-BE49-F238E27FC236}">
                <a16:creationId xmlns:a16="http://schemas.microsoft.com/office/drawing/2014/main" id="{49E6B569-83B2-434B-A484-CA8654FA8AE2}"/>
              </a:ext>
            </a:extLst>
          </p:cNvPr>
          <p:cNvSpPr txBox="1"/>
          <p:nvPr/>
        </p:nvSpPr>
        <p:spPr>
          <a:xfrm>
            <a:off x="5715000" y="2289740"/>
            <a:ext cx="431528" cy="461665"/>
          </a:xfrm>
          <a:prstGeom prst="rect">
            <a:avLst/>
          </a:prstGeom>
          <a:noFill/>
        </p:spPr>
        <p:txBody>
          <a:bodyPr wrap="none" rtlCol="0">
            <a:spAutoFit/>
          </a:bodyPr>
          <a:lstStyle/>
          <a:p>
            <a:r>
              <a:rPr lang="en-US" altLang="zh-CN" sz="2400" b="1">
                <a:solidFill>
                  <a:srgbClr val="FF0000"/>
                </a:solidFill>
                <a:latin typeface="华文中宋" panose="02010600040101010101" pitchFamily="2" charset="-122"/>
                <a:ea typeface="华文中宋" panose="02010600040101010101" pitchFamily="2" charset="-122"/>
              </a:rPr>
              <a:t>D</a:t>
            </a:r>
            <a:endParaRPr lang="zh-CN" altLang="en-US" sz="2400" b="1">
              <a:solidFill>
                <a:srgbClr val="FF0000"/>
              </a:solidFill>
              <a:latin typeface="华文中宋" panose="02010600040101010101" pitchFamily="2" charset="-122"/>
              <a:ea typeface="华文中宋" panose="02010600040101010101" pitchFamily="2" charset="-122"/>
            </a:endParaRPr>
          </a:p>
        </p:txBody>
      </p:sp>
      <p:pic>
        <p:nvPicPr>
          <p:cNvPr id="2" name="Picture 2"/>
          <p:cNvPicPr>
            <a:picLocks noChangeAspect="1"/>
          </p:cNvPicPr>
          <p:nvPr/>
        </p:nvPicPr>
        <p:blipFill>
          <a:blip r:embed="rId2"/>
          <a:stretch>
            <a:fillRect/>
          </a:stretch>
        </p:blipFill>
        <p:spPr>
          <a:xfrm flipH="1">
            <a:off x="11214100" y="11874500"/>
            <a:ext cx="0" cy="0"/>
          </a:xfrm>
          <a:prstGeom prst="rect">
            <a:avLst/>
          </a:prstGeom>
          <a:ln>
            <a:noFill/>
          </a:ln>
        </p:spPr>
      </p:pic>
    </p:spTree>
    <p:extLst>
      <p:ext uri="{BB962C8B-B14F-4D97-AF65-F5344CB8AC3E}">
        <p14:creationId xmlns:p14="http://schemas.microsoft.com/office/powerpoint/2010/main" val="185435949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菱形 2" title="">
            <a:extLst>
              <a:ext uri="{FF2B5EF4-FFF2-40B4-BE49-F238E27FC236}">
                <a16:creationId xmlns:a16="http://schemas.microsoft.com/office/drawing/2014/main" id="{DC8199B3-CD04-4AE9-8D2D-F373908A1B5F}"/>
              </a:ext>
            </a:extLst>
          </p:cNvPr>
          <p:cNvSpPr/>
          <p:nvPr/>
        </p:nvSpPr>
        <p:spPr>
          <a:xfrm>
            <a:off x="304800" y="209550"/>
            <a:ext cx="304800" cy="304800"/>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title="">
            <a:extLst>
              <a:ext uri="{FF2B5EF4-FFF2-40B4-BE49-F238E27FC236}">
                <a16:creationId xmlns:a16="http://schemas.microsoft.com/office/drawing/2014/main" id="{2E38D493-2CA4-4221-9E9F-7FB9DBEF0247}"/>
              </a:ext>
            </a:extLst>
          </p:cNvPr>
          <p:cNvSpPr txBox="1"/>
          <p:nvPr/>
        </p:nvSpPr>
        <p:spPr>
          <a:xfrm>
            <a:off x="685800" y="177284"/>
            <a:ext cx="2286000" cy="369332"/>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史学理论</a:t>
            </a:r>
          </a:p>
        </p:txBody>
      </p:sp>
      <p:sp>
        <p:nvSpPr>
          <p:cNvPr id="5" name="TextBox 1" title="">
            <a:extLst>
              <a:ext uri="{FF2B5EF4-FFF2-40B4-BE49-F238E27FC236}">
                <a16:creationId xmlns:a16="http://schemas.microsoft.com/office/drawing/2014/main" id="{7651E522-5DF9-4A2F-8A72-90B2F57947FF}"/>
              </a:ext>
            </a:extLst>
          </p:cNvPr>
          <p:cNvSpPr txBox="1"/>
          <p:nvPr/>
        </p:nvSpPr>
        <p:spPr>
          <a:xfrm>
            <a:off x="135810" y="546616"/>
            <a:ext cx="798499" cy="411075"/>
          </a:xfrm>
          <a:prstGeom prst="rect">
            <a:avLst/>
          </a:prstGeom>
          <a:noFill/>
        </p:spPr>
        <p:txBody>
          <a:bodyPr wrap="square" rtlCol="0">
            <a:spAutoFit/>
          </a:bodyPr>
          <a:lstStyle/>
          <a:p>
            <a:pPr>
              <a:lnSpc>
                <a:spcPct val="110000"/>
              </a:lnSpc>
            </a:pPr>
            <a:r>
              <a:rPr lang="zh-CN" altLang="en-US" sz="2025" spc="-56">
                <a:latin typeface="华文中宋" panose="02010600040101010101" pitchFamily="2" charset="-122"/>
                <a:ea typeface="华文中宋" panose="02010600040101010101" pitchFamily="2" charset="-122"/>
              </a:rPr>
              <a:t>（</a:t>
            </a:r>
            <a:r>
              <a:rPr lang="en-US" altLang="zh-CN" sz="2025" spc="-56">
                <a:latin typeface="华文中宋" panose="02010600040101010101" pitchFamily="2" charset="-122"/>
                <a:ea typeface="华文中宋" panose="02010600040101010101" pitchFamily="2" charset="-122"/>
              </a:rPr>
              <a:t>3</a:t>
            </a:r>
            <a:r>
              <a:rPr lang="zh-CN" altLang="en-US" sz="2025" spc="-56">
                <a:latin typeface="华文中宋" panose="02010600040101010101" pitchFamily="2" charset="-122"/>
                <a:ea typeface="华文中宋" panose="02010600040101010101" pitchFamily="2" charset="-122"/>
              </a:rPr>
              <a:t>）</a:t>
            </a:r>
          </a:p>
        </p:txBody>
      </p:sp>
      <p:sp>
        <p:nvSpPr>
          <p:cNvPr id="11" name="TextBox 1" title="">
            <a:extLst>
              <a:ext uri="{FF2B5EF4-FFF2-40B4-BE49-F238E27FC236}">
                <a16:creationId xmlns:a16="http://schemas.microsoft.com/office/drawing/2014/main" id="{0388B4A6-E62C-4329-BA70-716383B34AD4}"/>
              </a:ext>
            </a:extLst>
          </p:cNvPr>
          <p:cNvSpPr txBox="1"/>
          <p:nvPr/>
        </p:nvSpPr>
        <p:spPr>
          <a:xfrm>
            <a:off x="762000" y="3350755"/>
            <a:ext cx="6553200" cy="1667764"/>
          </a:xfrm>
          <a:prstGeom prst="rect">
            <a:avLst/>
          </a:prstGeom>
          <a:noFill/>
        </p:spPr>
        <p:txBody>
          <a:bodyPr wrap="square" rtlCol="0">
            <a:spAutoFit/>
          </a:bodyPr>
          <a:lstStyle/>
          <a:p>
            <a:pPr>
              <a:lnSpc>
                <a:spcPct val="110000"/>
              </a:lnSpc>
            </a:pPr>
            <a:r>
              <a:rPr lang="en-US" altLang="zh-CN" sz="2400" spc="-56">
                <a:latin typeface="楷体" panose="02010609060101010101" pitchFamily="49" charset="-122"/>
                <a:ea typeface="楷体" panose="02010609060101010101" pitchFamily="49" charset="-122"/>
              </a:rPr>
              <a:t>A.</a:t>
            </a:r>
            <a:r>
              <a:rPr lang="zh-CN" altLang="en-US" sz="2400" spc="-56">
                <a:latin typeface="楷体" panose="02010609060101010101" pitchFamily="49" charset="-122"/>
                <a:ea typeface="楷体" panose="02010609060101010101" pitchFamily="49" charset="-122"/>
              </a:rPr>
              <a:t>皇帝李世民与薛举战于泾州</a:t>
            </a:r>
          </a:p>
          <a:p>
            <a:pPr>
              <a:lnSpc>
                <a:spcPct val="110000"/>
              </a:lnSpc>
            </a:pPr>
            <a:r>
              <a:rPr lang="en-US" altLang="zh-CN" sz="2400" spc="-56">
                <a:latin typeface="楷体" panose="02010609060101010101" pitchFamily="49" charset="-122"/>
                <a:ea typeface="楷体" panose="02010609060101010101" pitchFamily="49" charset="-122"/>
              </a:rPr>
              <a:t>B.</a:t>
            </a:r>
            <a:r>
              <a:rPr lang="zh-CN" altLang="en-US" sz="2400" spc="-56">
                <a:latin typeface="楷体" panose="02010609060101010101" pitchFamily="49" charset="-122"/>
                <a:ea typeface="楷体" panose="02010609060101010101" pitchFamily="49" charset="-122"/>
              </a:rPr>
              <a:t>刘文静是战役中唐军的主帅</a:t>
            </a:r>
          </a:p>
          <a:p>
            <a:pPr>
              <a:lnSpc>
                <a:spcPct val="110000"/>
              </a:lnSpc>
            </a:pPr>
            <a:r>
              <a:rPr lang="en-US" altLang="zh-CN" sz="2400" spc="-56">
                <a:latin typeface="楷体" panose="02010609060101010101" pitchFamily="49" charset="-122"/>
                <a:ea typeface="楷体" panose="02010609060101010101" pitchFamily="49" charset="-122"/>
              </a:rPr>
              <a:t>C.</a:t>
            </a:r>
            <a:r>
              <a:rPr lang="zh-CN" altLang="en-US" sz="2400" spc="-56">
                <a:latin typeface="楷体" panose="02010609060101010101" pitchFamily="49" charset="-122"/>
                <a:ea typeface="楷体" panose="02010609060101010101" pitchFamily="49" charset="-122"/>
              </a:rPr>
              <a:t>唐军与薛举在泾州作战失败</a:t>
            </a:r>
          </a:p>
          <a:p>
            <a:pPr>
              <a:lnSpc>
                <a:spcPct val="110000"/>
              </a:lnSpc>
            </a:pPr>
            <a:r>
              <a:rPr lang="en-US" altLang="zh-CN" sz="2400" spc="-56">
                <a:latin typeface="楷体" panose="02010609060101010101" pitchFamily="49" charset="-122"/>
                <a:ea typeface="楷体" panose="02010609060101010101" pitchFamily="49" charset="-122"/>
              </a:rPr>
              <a:t>D.</a:t>
            </a:r>
            <a:r>
              <a:rPr lang="zh-CN" altLang="en-US" sz="2400" spc="-56">
                <a:latin typeface="楷体" panose="02010609060101010101" pitchFamily="49" charset="-122"/>
                <a:ea typeface="楷体" panose="02010609060101010101" pitchFamily="49" charset="-122"/>
              </a:rPr>
              <a:t>李世民患病导致了战役失败</a:t>
            </a:r>
          </a:p>
        </p:txBody>
      </p:sp>
      <p:sp>
        <p:nvSpPr>
          <p:cNvPr id="8" name="文本框 7" title="">
            <a:extLst>
              <a:ext uri="{FF2B5EF4-FFF2-40B4-BE49-F238E27FC236}">
                <a16:creationId xmlns:a16="http://schemas.microsoft.com/office/drawing/2014/main" id="{49E6B569-83B2-434B-A484-CA8654FA8AE2}"/>
              </a:ext>
            </a:extLst>
          </p:cNvPr>
          <p:cNvSpPr txBox="1"/>
          <p:nvPr/>
        </p:nvSpPr>
        <p:spPr>
          <a:xfrm>
            <a:off x="1371600" y="2928612"/>
            <a:ext cx="412292" cy="461665"/>
          </a:xfrm>
          <a:prstGeom prst="rect">
            <a:avLst/>
          </a:prstGeom>
          <a:noFill/>
        </p:spPr>
        <p:txBody>
          <a:bodyPr wrap="none" rtlCol="0">
            <a:spAutoFit/>
          </a:bodyPr>
          <a:lstStyle/>
          <a:p>
            <a:r>
              <a:rPr lang="en-US" altLang="zh-CN" sz="2400" b="1">
                <a:solidFill>
                  <a:srgbClr val="FF0000"/>
                </a:solidFill>
                <a:latin typeface="华文中宋" panose="02010600040101010101" pitchFamily="2" charset="-122"/>
                <a:ea typeface="华文中宋" panose="02010600040101010101" pitchFamily="2" charset="-122"/>
              </a:rPr>
              <a:t>C</a:t>
            </a:r>
            <a:endParaRPr lang="zh-CN" altLang="en-US" sz="2400" b="1">
              <a:solidFill>
                <a:srgbClr val="FF0000"/>
              </a:solidFill>
              <a:latin typeface="华文中宋" panose="02010600040101010101" pitchFamily="2" charset="-122"/>
              <a:ea typeface="华文中宋" panose="02010600040101010101" pitchFamily="2" charset="-122"/>
            </a:endParaRPr>
          </a:p>
        </p:txBody>
      </p:sp>
      <p:graphicFrame>
        <p:nvGraphicFramePr>
          <p:cNvPr id="9" name="表格 8" title="">
            <a:extLst>
              <a:ext uri="{FF2B5EF4-FFF2-40B4-BE49-F238E27FC236}">
                <a16:creationId xmlns:a16="http://schemas.microsoft.com/office/drawing/2014/main" id="{6F405BB7-B417-4091-ADB4-A0576947C1B2}"/>
              </a:ext>
            </a:extLst>
          </p:cNvPr>
          <p:cNvGraphicFramePr>
            <a:graphicFrameLocks noGrp="1"/>
          </p:cNvGraphicFramePr>
          <p:nvPr>
            <p:extLst>
              <p:ext uri="{D42A27DB-BD31-4B8C-83A1-F6EECF244321}">
                <p14:modId xmlns:p14="http://schemas.microsoft.com/office/powerpoint/2010/main" val="3705318463"/>
              </p:ext>
            </p:extLst>
          </p:nvPr>
        </p:nvGraphicFramePr>
        <p:xfrm>
          <a:off x="762000" y="613770"/>
          <a:ext cx="7931844" cy="2065984"/>
        </p:xfrm>
        <a:graphic>
          <a:graphicData uri="http://schemas.openxmlformats.org/drawingml/2006/table">
            <a:tbl>
              <a:tblPr firstRow="1" bandRow="1">
                <a:tableStyleId>{5C22544A-7EE6-4342-B048-85BDC9FD1C3A}</a:tableStyleId>
              </a:tblPr>
              <a:tblGrid>
                <a:gridCol w="5502089">
                  <a:extLst>
                    <a:ext uri="{9D8B030D-6E8A-4147-A177-3AD203B41FA5}">
                      <a16:colId xmlns:a16="http://schemas.microsoft.com/office/drawing/2014/main" val="20000"/>
                    </a:ext>
                  </a:extLst>
                </a:gridCol>
                <a:gridCol w="2429755">
                  <a:extLst>
                    <a:ext uri="{9D8B030D-6E8A-4147-A177-3AD203B41FA5}">
                      <a16:colId xmlns:a16="http://schemas.microsoft.com/office/drawing/2014/main" val="20001"/>
                    </a:ext>
                  </a:extLst>
                </a:gridCol>
              </a:tblGrid>
              <a:tr h="262890">
                <a:tc>
                  <a:txBody>
                    <a:bodyPr vert="horz" wrap="square"/>
                    <a:lstStyle/>
                    <a:p>
                      <a:pPr algn="ctr"/>
                      <a:r>
                        <a:rPr lang="zh-CN" altLang="en-US" sz="1500" b="0">
                          <a:solidFill>
                            <a:schemeClr val="tx1"/>
                          </a:solidFill>
                          <a:latin typeface="华文中宋" panose="02010600040101010101" pitchFamily="2" charset="-122"/>
                          <a:ea typeface="华文中宋" panose="02010600040101010101" pitchFamily="2" charset="-122"/>
                        </a:rPr>
                        <a:t>记述</a:t>
                      </a:r>
                    </a:p>
                  </a:txBody>
                  <a:tcPr marL="34290" marR="34290" marT="17145" marB="17145">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marL="0" algn="ctr" defTabSz="911225" rtl="0" eaLnBrk="1" latinLnBrk="0" hangingPunct="1"/>
                      <a:r>
                        <a:rPr lang="zh-CN" altLang="en-US" sz="1500" b="0" kern="1200">
                          <a:solidFill>
                            <a:schemeClr val="tx1"/>
                          </a:solidFill>
                          <a:latin typeface="华文中宋" panose="02010600040101010101" pitchFamily="2" charset="-122"/>
                          <a:ea typeface="华文中宋" panose="02010600040101010101" pitchFamily="2" charset="-122"/>
                          <a:cs typeface="+mn-cs"/>
                        </a:rPr>
                        <a:t>出处</a:t>
                      </a:r>
                    </a:p>
                  </a:txBody>
                  <a:tcPr marL="34290" marR="34290" marT="17145" marB="17145">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41591">
                <a:tc>
                  <a:txBody>
                    <a:bodyPr vert="horz" wrap="square"/>
                    <a:lstStyle/>
                    <a:p>
                      <a:r>
                        <a:rPr lang="zh-CN" altLang="en-US" sz="1500" b="0">
                          <a:latin typeface="华文中宋" panose="02010600040101010101" pitchFamily="2" charset="-122"/>
                          <a:ea typeface="华文中宋" panose="02010600040101010101" pitchFamily="2" charset="-122"/>
                        </a:rPr>
                        <a:t>“秦王（李世民）与薛举大战于泾州，我师败绩。”</a:t>
                      </a:r>
                    </a:p>
                  </a:txBody>
                  <a:tcPr marL="34290" marR="34290" marT="17145" marB="17145">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r>
                        <a:rPr lang="en-US" altLang="zh-CN" sz="1500" b="0">
                          <a:latin typeface="华文中宋" panose="02010600040101010101" pitchFamily="2" charset="-122"/>
                          <a:ea typeface="华文中宋" panose="02010600040101010101" pitchFamily="2" charset="-122"/>
                        </a:rPr>
                        <a:t>《</a:t>
                      </a:r>
                      <a:r>
                        <a:rPr lang="zh-CN" altLang="en-US" sz="1500" b="0">
                          <a:latin typeface="华文中宋" panose="02010600040101010101" pitchFamily="2" charset="-122"/>
                          <a:ea typeface="华文中宋" panose="02010600040101010101" pitchFamily="2" charset="-122"/>
                        </a:rPr>
                        <a:t>旧唐书</a:t>
                      </a:r>
                      <a:r>
                        <a:rPr lang="en-US" altLang="zh-CN" sz="1500" b="0">
                          <a:latin typeface="华文中宋" panose="02010600040101010101" pitchFamily="2" charset="-122"/>
                          <a:ea typeface="华文中宋" panose="02010600040101010101" pitchFamily="2" charset="-122"/>
                        </a:rPr>
                        <a:t>·</a:t>
                      </a:r>
                      <a:r>
                        <a:rPr lang="zh-CN" altLang="en-US" sz="1500" b="0">
                          <a:latin typeface="华文中宋" panose="02010600040101010101" pitchFamily="2" charset="-122"/>
                          <a:ea typeface="华文中宋" panose="02010600040101010101" pitchFamily="2" charset="-122"/>
                        </a:rPr>
                        <a:t>高祖本纪</a:t>
                      </a:r>
                      <a:r>
                        <a:rPr lang="en-US" altLang="zh-CN" sz="1500" b="0">
                          <a:latin typeface="华文中宋" panose="02010600040101010101" pitchFamily="2" charset="-122"/>
                          <a:ea typeface="华文中宋" panose="02010600040101010101" pitchFamily="2" charset="-122"/>
                        </a:rPr>
                        <a:t>》</a:t>
                      </a:r>
                      <a:endParaRPr lang="zh-CN" altLang="en-US" sz="1500" b="0">
                        <a:latin typeface="华文中宋" panose="02010600040101010101" pitchFamily="2" charset="-122"/>
                        <a:ea typeface="华文中宋" panose="02010600040101010101" pitchFamily="2" charset="-122"/>
                      </a:endParaRPr>
                    </a:p>
                  </a:txBody>
                  <a:tcPr marL="34290" marR="34290" marT="17145" marB="17145">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41591">
                <a:tc>
                  <a:txBody>
                    <a:bodyPr vert="horz" wrap="square"/>
                    <a:lstStyle/>
                    <a:p>
                      <a:r>
                        <a:rPr lang="zh-CN" altLang="en-US" sz="1500" b="0" spc="-100" baseline="0">
                          <a:latin typeface="华文中宋" panose="02010600040101010101" pitchFamily="2" charset="-122"/>
                          <a:ea typeface="华文中宋" panose="02010600040101010101" pitchFamily="2" charset="-122"/>
                        </a:rPr>
                        <a:t>“薛举寇泾州，太宗（李世民）率众讨之，不利而旋。”</a:t>
                      </a:r>
                    </a:p>
                  </a:txBody>
                  <a:tcPr marL="34290" marR="34290" marT="17145" marB="17145">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r>
                        <a:rPr lang="en-US" altLang="zh-CN" sz="1500" b="0">
                          <a:latin typeface="华文中宋" panose="02010600040101010101" pitchFamily="2" charset="-122"/>
                          <a:ea typeface="华文中宋" panose="02010600040101010101" pitchFamily="2" charset="-122"/>
                        </a:rPr>
                        <a:t>《</a:t>
                      </a:r>
                      <a:r>
                        <a:rPr lang="zh-CN" altLang="en-US" sz="1500" b="0">
                          <a:latin typeface="华文中宋" panose="02010600040101010101" pitchFamily="2" charset="-122"/>
                          <a:ea typeface="华文中宋" panose="02010600040101010101" pitchFamily="2" charset="-122"/>
                        </a:rPr>
                        <a:t>旧唐书</a:t>
                      </a:r>
                      <a:r>
                        <a:rPr lang="en-US" altLang="zh-CN" sz="1500" b="0">
                          <a:latin typeface="华文中宋" panose="02010600040101010101" pitchFamily="2" charset="-122"/>
                          <a:ea typeface="华文中宋" panose="02010600040101010101" pitchFamily="2" charset="-122"/>
                        </a:rPr>
                        <a:t>·</a:t>
                      </a:r>
                      <a:r>
                        <a:rPr lang="zh-CN" altLang="en-US" sz="1500" b="0">
                          <a:latin typeface="华文中宋" panose="02010600040101010101" pitchFamily="2" charset="-122"/>
                          <a:ea typeface="华文中宋" panose="02010600040101010101" pitchFamily="2" charset="-122"/>
                        </a:rPr>
                        <a:t>太宗本纪</a:t>
                      </a:r>
                      <a:r>
                        <a:rPr lang="en-US" altLang="zh-CN" sz="1500" b="0">
                          <a:latin typeface="华文中宋" panose="02010600040101010101" pitchFamily="2" charset="-122"/>
                          <a:ea typeface="华文中宋" panose="02010600040101010101" pitchFamily="2" charset="-122"/>
                        </a:rPr>
                        <a:t>》</a:t>
                      </a:r>
                      <a:endParaRPr lang="zh-CN" altLang="en-US" sz="1500" b="0">
                        <a:latin typeface="华文中宋" panose="02010600040101010101" pitchFamily="2" charset="-122"/>
                        <a:ea typeface="华文中宋" panose="02010600040101010101" pitchFamily="2" charset="-122"/>
                      </a:endParaRPr>
                    </a:p>
                  </a:txBody>
                  <a:tcPr marL="34290" marR="34290" marT="17145" marB="17145">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23566">
                <a:tc>
                  <a:txBody>
                    <a:bodyPr vert="horz" wrap="square"/>
                    <a:lstStyle/>
                    <a:p>
                      <a:pPr>
                        <a:lnSpc>
                          <a:spcPct val="110000"/>
                        </a:lnSpc>
                      </a:pPr>
                      <a:r>
                        <a:rPr lang="zh-CN" altLang="en-US" sz="1500" b="0">
                          <a:latin typeface="华文中宋" panose="02010600040101010101" pitchFamily="2" charset="-122"/>
                          <a:ea typeface="华文中宋" panose="02010600040101010101" pitchFamily="2" charset="-122"/>
                        </a:rPr>
                        <a:t>“秦王世民为西讨元帅</a:t>
                      </a:r>
                      <a:r>
                        <a:rPr lang="en-US" altLang="zh-CN" sz="1500" b="0">
                          <a:latin typeface="华文中宋" panose="02010600040101010101" pitchFamily="2" charset="-122"/>
                          <a:ea typeface="华文中宋" panose="02010600040101010101" pitchFamily="2" charset="-122"/>
                        </a:rPr>
                        <a:t>……</a:t>
                      </a:r>
                      <a:r>
                        <a:rPr lang="zh-CN" altLang="en-US" sz="1500" b="0">
                          <a:latin typeface="华文中宋" panose="02010600040101010101" pitchFamily="2" charset="-122"/>
                          <a:ea typeface="华文中宋" panose="02010600040101010101" pitchFamily="2" charset="-122"/>
                        </a:rPr>
                        <a:t>刘文静（唐朝将领）及薛举战于泾州，败绩。”</a:t>
                      </a:r>
                    </a:p>
                  </a:txBody>
                  <a:tcPr marL="34290" marR="34290" marT="17145" marB="171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r>
                        <a:rPr lang="en-US" altLang="zh-CN" sz="1500" b="0">
                          <a:latin typeface="华文中宋" panose="02010600040101010101" pitchFamily="2" charset="-122"/>
                          <a:ea typeface="华文中宋" panose="02010600040101010101" pitchFamily="2" charset="-122"/>
                        </a:rPr>
                        <a:t>《</a:t>
                      </a:r>
                      <a:r>
                        <a:rPr lang="zh-CN" altLang="en-US" sz="1500" b="0">
                          <a:latin typeface="华文中宋" panose="02010600040101010101" pitchFamily="2" charset="-122"/>
                          <a:ea typeface="华文中宋" panose="02010600040101010101" pitchFamily="2" charset="-122"/>
                        </a:rPr>
                        <a:t>新唐书</a:t>
                      </a:r>
                      <a:r>
                        <a:rPr lang="en-US" altLang="zh-CN" sz="1500" b="0">
                          <a:latin typeface="华文中宋" panose="02010600040101010101" pitchFamily="2" charset="-122"/>
                          <a:ea typeface="华文中宋" panose="02010600040101010101" pitchFamily="2" charset="-122"/>
                        </a:rPr>
                        <a:t>·</a:t>
                      </a:r>
                      <a:r>
                        <a:rPr lang="zh-CN" altLang="en-US" sz="1500" b="0">
                          <a:latin typeface="华文中宋" panose="02010600040101010101" pitchFamily="2" charset="-122"/>
                          <a:ea typeface="华文中宋" panose="02010600040101010101" pitchFamily="2" charset="-122"/>
                        </a:rPr>
                        <a:t>高祖本纪</a:t>
                      </a:r>
                      <a:r>
                        <a:rPr lang="en-US" altLang="zh-CN" sz="1500" b="0">
                          <a:latin typeface="华文中宋" panose="02010600040101010101" pitchFamily="2" charset="-122"/>
                          <a:ea typeface="华文中宋" panose="02010600040101010101" pitchFamily="2" charset="-122"/>
                        </a:rPr>
                        <a:t>》</a:t>
                      </a:r>
                      <a:endParaRPr lang="zh-CN" altLang="en-US" sz="1500" b="0">
                        <a:latin typeface="华文中宋" panose="02010600040101010101" pitchFamily="2" charset="-122"/>
                        <a:ea typeface="华文中宋" panose="02010600040101010101" pitchFamily="2" charset="-122"/>
                      </a:endParaRPr>
                    </a:p>
                  </a:txBody>
                  <a:tcPr marL="34290" marR="34290" marT="17145" marB="171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596346">
                <a:tc>
                  <a:txBody>
                    <a:bodyPr vert="horz" wrap="square"/>
                    <a:lstStyle/>
                    <a:p>
                      <a:pPr>
                        <a:lnSpc>
                          <a:spcPct val="110000"/>
                        </a:lnSpc>
                      </a:pPr>
                      <a:r>
                        <a:rPr lang="zh-CN" altLang="en-US" sz="1500" b="0">
                          <a:latin typeface="华文中宋" panose="02010600040101010101" pitchFamily="2" charset="-122"/>
                          <a:ea typeface="华文中宋" panose="02010600040101010101" pitchFamily="2" charset="-122"/>
                        </a:rPr>
                        <a:t>“薛举寇泾州，太宗为西讨元帅，进位雍州牧。七月，太宗有疾，诸将为举所败。”</a:t>
                      </a:r>
                    </a:p>
                  </a:txBody>
                  <a:tcPr marL="34290" marR="34290" marT="17145" marB="171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r>
                        <a:rPr lang="en-US" altLang="zh-CN" sz="1500" b="0">
                          <a:latin typeface="华文中宋" panose="02010600040101010101" pitchFamily="2" charset="-122"/>
                          <a:ea typeface="华文中宋" panose="02010600040101010101" pitchFamily="2" charset="-122"/>
                        </a:rPr>
                        <a:t>《</a:t>
                      </a:r>
                      <a:r>
                        <a:rPr lang="zh-CN" altLang="en-US" sz="1500" b="0">
                          <a:latin typeface="华文中宋" panose="02010600040101010101" pitchFamily="2" charset="-122"/>
                          <a:ea typeface="华文中宋" panose="02010600040101010101" pitchFamily="2" charset="-122"/>
                        </a:rPr>
                        <a:t>新唐书</a:t>
                      </a:r>
                      <a:r>
                        <a:rPr lang="en-US" altLang="zh-CN" sz="1500" b="0">
                          <a:latin typeface="华文中宋" panose="02010600040101010101" pitchFamily="2" charset="-122"/>
                          <a:ea typeface="华文中宋" panose="02010600040101010101" pitchFamily="2" charset="-122"/>
                        </a:rPr>
                        <a:t>·</a:t>
                      </a:r>
                      <a:r>
                        <a:rPr lang="zh-CN" altLang="en-US" sz="1500" b="0">
                          <a:latin typeface="华文中宋" panose="02010600040101010101" pitchFamily="2" charset="-122"/>
                          <a:ea typeface="华文中宋" panose="02010600040101010101" pitchFamily="2" charset="-122"/>
                        </a:rPr>
                        <a:t>太宗本纪</a:t>
                      </a:r>
                      <a:r>
                        <a:rPr lang="en-US" altLang="zh-CN" sz="1500" b="0">
                          <a:latin typeface="华文中宋" panose="02010600040101010101" pitchFamily="2" charset="-122"/>
                          <a:ea typeface="华文中宋" panose="02010600040101010101" pitchFamily="2" charset="-122"/>
                        </a:rPr>
                        <a:t>》</a:t>
                      </a:r>
                      <a:endParaRPr lang="zh-CN" altLang="en-US" sz="1500" b="0">
                        <a:latin typeface="华文中宋" panose="02010600040101010101" pitchFamily="2" charset="-122"/>
                        <a:ea typeface="华文中宋" panose="02010600040101010101" pitchFamily="2" charset="-122"/>
                      </a:endParaRPr>
                    </a:p>
                  </a:txBody>
                  <a:tcPr marL="34290" marR="34290" marT="17145" marB="171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10" name="文本框 9" title="">
            <a:extLst>
              <a:ext uri="{FF2B5EF4-FFF2-40B4-BE49-F238E27FC236}">
                <a16:creationId xmlns:a16="http://schemas.microsoft.com/office/drawing/2014/main" id="{2BECFC43-65EE-4EDD-A455-658B237025E7}"/>
              </a:ext>
            </a:extLst>
          </p:cNvPr>
          <p:cNvSpPr txBox="1"/>
          <p:nvPr/>
        </p:nvSpPr>
        <p:spPr>
          <a:xfrm>
            <a:off x="685800" y="2711850"/>
            <a:ext cx="8153400" cy="646331"/>
          </a:xfrm>
          <a:prstGeom prst="rect">
            <a:avLst/>
          </a:prstGeom>
          <a:noFill/>
        </p:spPr>
        <p:txBody>
          <a:bodyPr wrap="square">
            <a:spAutoFit/>
          </a:bodyPr>
          <a:lstStyle/>
          <a:p>
            <a:r>
              <a:rPr lang="zh-CN" altLang="en-US" sz="1800" spc="-56">
                <a:latin typeface="华文中宋" panose="02010600040101010101" pitchFamily="2" charset="-122"/>
                <a:ea typeface="华文中宋" panose="02010600040101010101" pitchFamily="2" charset="-122"/>
              </a:rPr>
              <a:t> 上表为不同史籍关于唐武德元年同一事件的历史叙述。据此能够被认定的历史事实是（    ）</a:t>
            </a:r>
            <a:endParaRPr lang="zh-CN" altLang="en-US">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19235353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菱形 2" title="">
            <a:extLst>
              <a:ext uri="{FF2B5EF4-FFF2-40B4-BE49-F238E27FC236}">
                <a16:creationId xmlns:a16="http://schemas.microsoft.com/office/drawing/2014/main" id="{DC8199B3-CD04-4AE9-8D2D-F373908A1B5F}"/>
              </a:ext>
            </a:extLst>
          </p:cNvPr>
          <p:cNvSpPr/>
          <p:nvPr/>
        </p:nvSpPr>
        <p:spPr>
          <a:xfrm>
            <a:off x="304800" y="209550"/>
            <a:ext cx="304800" cy="304800"/>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title="">
            <a:extLst>
              <a:ext uri="{FF2B5EF4-FFF2-40B4-BE49-F238E27FC236}">
                <a16:creationId xmlns:a16="http://schemas.microsoft.com/office/drawing/2014/main" id="{2E38D493-2CA4-4221-9E9F-7FB9DBEF0247}"/>
              </a:ext>
            </a:extLst>
          </p:cNvPr>
          <p:cNvSpPr txBox="1"/>
          <p:nvPr/>
        </p:nvSpPr>
        <p:spPr>
          <a:xfrm>
            <a:off x="685800" y="177284"/>
            <a:ext cx="2286000" cy="369332"/>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史学理论</a:t>
            </a:r>
          </a:p>
        </p:txBody>
      </p:sp>
      <p:sp>
        <p:nvSpPr>
          <p:cNvPr id="5" name="TextBox 1" title="">
            <a:extLst>
              <a:ext uri="{FF2B5EF4-FFF2-40B4-BE49-F238E27FC236}">
                <a16:creationId xmlns:a16="http://schemas.microsoft.com/office/drawing/2014/main" id="{7651E522-5DF9-4A2F-8A72-90B2F57947FF}"/>
              </a:ext>
            </a:extLst>
          </p:cNvPr>
          <p:cNvSpPr txBox="1"/>
          <p:nvPr/>
        </p:nvSpPr>
        <p:spPr>
          <a:xfrm>
            <a:off x="420701" y="622398"/>
            <a:ext cx="8246432" cy="1096647"/>
          </a:xfrm>
          <a:prstGeom prst="rect">
            <a:avLst/>
          </a:prstGeom>
          <a:noFill/>
        </p:spPr>
        <p:txBody>
          <a:bodyPr wrap="square" rtlCol="0">
            <a:spAutoFit/>
          </a:bodyPr>
          <a:lstStyle/>
          <a:p>
            <a:pPr>
              <a:lnSpc>
                <a:spcPct val="110000"/>
              </a:lnSpc>
            </a:pPr>
            <a:r>
              <a:rPr lang="zh-CN" altLang="en-US" sz="2025" spc="-56">
                <a:latin typeface="华文中宋" panose="02010600040101010101" pitchFamily="2" charset="-122"/>
                <a:ea typeface="华文中宋" panose="02010600040101010101" pitchFamily="2" charset="-122"/>
              </a:rPr>
              <a:t>（</a:t>
            </a:r>
            <a:r>
              <a:rPr lang="en-US" altLang="zh-CN" sz="2025" spc="-56">
                <a:latin typeface="华文中宋" panose="02010600040101010101" pitchFamily="2" charset="-122"/>
                <a:ea typeface="华文中宋" panose="02010600040101010101" pitchFamily="2" charset="-122"/>
              </a:rPr>
              <a:t>4</a:t>
            </a:r>
            <a:r>
              <a:rPr lang="zh-CN" altLang="en-US" sz="2025" spc="-56">
                <a:latin typeface="华文中宋" panose="02010600040101010101" pitchFamily="2" charset="-122"/>
                <a:ea typeface="华文中宋" panose="02010600040101010101" pitchFamily="2" charset="-122"/>
              </a:rPr>
              <a:t>）“苟无事迹，虽圣人不能作</a:t>
            </a:r>
            <a:r>
              <a:rPr lang="en-US" altLang="zh-CN" sz="2025" spc="-56">
                <a:latin typeface="华文中宋" panose="02010600040101010101" pitchFamily="2" charset="-122"/>
                <a:ea typeface="华文中宋" panose="02010600040101010101" pitchFamily="2" charset="-122"/>
              </a:rPr>
              <a:t>《</a:t>
            </a:r>
            <a:r>
              <a:rPr lang="zh-CN" altLang="en-US" sz="2025" spc="-56">
                <a:latin typeface="华文中宋" panose="02010600040101010101" pitchFamily="2" charset="-122"/>
                <a:ea typeface="华文中宋" panose="02010600040101010101" pitchFamily="2" charset="-122"/>
              </a:rPr>
              <a:t>春秋</a:t>
            </a:r>
            <a:r>
              <a:rPr lang="en-US" altLang="zh-CN" sz="2025" spc="-56">
                <a:latin typeface="华文中宋" panose="02010600040101010101" pitchFamily="2" charset="-122"/>
                <a:ea typeface="华文中宋" panose="02010600040101010101" pitchFamily="2" charset="-122"/>
              </a:rPr>
              <a:t>》</a:t>
            </a:r>
            <a:r>
              <a:rPr lang="zh-CN" altLang="en-US" sz="2025" spc="-56">
                <a:latin typeface="华文中宋" panose="02010600040101010101" pitchFamily="2" charset="-122"/>
                <a:ea typeface="华文中宋" panose="02010600040101010101" pitchFamily="2" charset="-122"/>
              </a:rPr>
              <a:t>，苟不知其事迹，虽以圣人读</a:t>
            </a:r>
            <a:r>
              <a:rPr lang="en-US" altLang="zh-CN" sz="2025" spc="-56">
                <a:latin typeface="华文中宋" panose="02010600040101010101" pitchFamily="2" charset="-122"/>
                <a:ea typeface="华文中宋" panose="02010600040101010101" pitchFamily="2" charset="-122"/>
              </a:rPr>
              <a:t>《</a:t>
            </a:r>
            <a:r>
              <a:rPr lang="zh-CN" altLang="en-US" sz="2025" spc="-56">
                <a:latin typeface="华文中宋" panose="02010600040101010101" pitchFamily="2" charset="-122"/>
                <a:ea typeface="华文中宋" panose="02010600040101010101" pitchFamily="2" charset="-122"/>
              </a:rPr>
              <a:t>春秋</a:t>
            </a:r>
            <a:r>
              <a:rPr lang="en-US" altLang="zh-CN" sz="2025" spc="-56">
                <a:latin typeface="华文中宋" panose="02010600040101010101" pitchFamily="2" charset="-122"/>
                <a:ea typeface="华文中宋" panose="02010600040101010101" pitchFamily="2" charset="-122"/>
              </a:rPr>
              <a:t>》</a:t>
            </a:r>
            <a:r>
              <a:rPr lang="zh-CN" altLang="en-US" sz="2025" spc="-56">
                <a:latin typeface="华文中宋" panose="02010600040101010101" pitchFamily="2" charset="-122"/>
                <a:ea typeface="华文中宋" panose="02010600040101010101" pitchFamily="2" charset="-122"/>
              </a:rPr>
              <a:t>，不知所以褒贬。”</a:t>
            </a:r>
            <a:r>
              <a:rPr lang="en-US" altLang="zh-CN" sz="2025" spc="-56">
                <a:latin typeface="华文中宋" panose="02010600040101010101" pitchFamily="2" charset="-122"/>
                <a:ea typeface="华文中宋" panose="02010600040101010101" pitchFamily="2" charset="-122"/>
              </a:rPr>
              <a:t>《</a:t>
            </a:r>
            <a:r>
              <a:rPr lang="zh-CN" altLang="en-US" sz="2025" spc="-56">
                <a:latin typeface="华文中宋" panose="02010600040101010101" pitchFamily="2" charset="-122"/>
                <a:ea typeface="华文中宋" panose="02010600040101010101" pitchFamily="2" charset="-122"/>
              </a:rPr>
              <a:t>四库全书总目</a:t>
            </a:r>
            <a:r>
              <a:rPr lang="en-US" altLang="zh-CN" sz="2025" spc="-56">
                <a:latin typeface="华文中宋" panose="02010600040101010101" pitchFamily="2" charset="-122"/>
                <a:ea typeface="华文中宋" panose="02010600040101010101" pitchFamily="2" charset="-122"/>
              </a:rPr>
              <a:t>》</a:t>
            </a:r>
            <a:r>
              <a:rPr lang="zh-CN" altLang="en-US" sz="2025" spc="-56">
                <a:latin typeface="华文中宋" panose="02010600040101010101" pitchFamily="2" charset="-122"/>
                <a:ea typeface="华文中宋" panose="02010600040101010101" pitchFamily="2" charset="-122"/>
              </a:rPr>
              <a:t>中这段话体现的史学原则是（    ）</a:t>
            </a:r>
          </a:p>
        </p:txBody>
      </p:sp>
      <p:sp>
        <p:nvSpPr>
          <p:cNvPr id="11" name="TextBox 1" title="">
            <a:extLst>
              <a:ext uri="{FF2B5EF4-FFF2-40B4-BE49-F238E27FC236}">
                <a16:creationId xmlns:a16="http://schemas.microsoft.com/office/drawing/2014/main" id="{0388B4A6-E62C-4329-BA70-716383B34AD4}"/>
              </a:ext>
            </a:extLst>
          </p:cNvPr>
          <p:cNvSpPr txBox="1"/>
          <p:nvPr/>
        </p:nvSpPr>
        <p:spPr>
          <a:xfrm>
            <a:off x="914400" y="2795261"/>
            <a:ext cx="7947852" cy="448969"/>
          </a:xfrm>
          <a:prstGeom prst="rect">
            <a:avLst/>
          </a:prstGeom>
          <a:noFill/>
        </p:spPr>
        <p:txBody>
          <a:bodyPr wrap="square" rtlCol="0">
            <a:spAutoFit/>
          </a:bodyPr>
          <a:lstStyle/>
          <a:p>
            <a:pPr>
              <a:lnSpc>
                <a:spcPct val="110000"/>
              </a:lnSpc>
            </a:pPr>
            <a:r>
              <a:rPr lang="en-US" altLang="zh-CN" sz="2400" spc="-56">
                <a:latin typeface="楷体" panose="02010609060101010101" pitchFamily="49" charset="-122"/>
                <a:ea typeface="楷体" panose="02010609060101010101" pitchFamily="49" charset="-122"/>
              </a:rPr>
              <a:t>A.①②       B.②③       C.①③        D.②④</a:t>
            </a:r>
          </a:p>
        </p:txBody>
      </p:sp>
      <p:sp>
        <p:nvSpPr>
          <p:cNvPr id="8" name="文本框 7" title="">
            <a:extLst>
              <a:ext uri="{FF2B5EF4-FFF2-40B4-BE49-F238E27FC236}">
                <a16:creationId xmlns:a16="http://schemas.microsoft.com/office/drawing/2014/main" id="{49E6B569-83B2-434B-A484-CA8654FA8AE2}"/>
              </a:ext>
            </a:extLst>
          </p:cNvPr>
          <p:cNvSpPr txBox="1"/>
          <p:nvPr/>
        </p:nvSpPr>
        <p:spPr>
          <a:xfrm>
            <a:off x="1613036" y="1257380"/>
            <a:ext cx="412292" cy="461665"/>
          </a:xfrm>
          <a:prstGeom prst="rect">
            <a:avLst/>
          </a:prstGeom>
          <a:noFill/>
        </p:spPr>
        <p:txBody>
          <a:bodyPr wrap="none" rtlCol="0">
            <a:spAutoFit/>
          </a:bodyPr>
          <a:lstStyle/>
          <a:p>
            <a:r>
              <a:rPr lang="en-US" altLang="zh-CN" sz="2400" b="1">
                <a:solidFill>
                  <a:srgbClr val="FF0000"/>
                </a:solidFill>
                <a:latin typeface="华文中宋" panose="02010600040101010101" pitchFamily="2" charset="-122"/>
                <a:ea typeface="华文中宋" panose="02010600040101010101" pitchFamily="2" charset="-122"/>
              </a:rPr>
              <a:t>B</a:t>
            </a:r>
            <a:endParaRPr lang="zh-CN" altLang="en-US" sz="2400" b="1">
              <a:solidFill>
                <a:srgbClr val="FF0000"/>
              </a:solidFill>
              <a:latin typeface="华文中宋" panose="02010600040101010101" pitchFamily="2" charset="-122"/>
              <a:ea typeface="华文中宋" panose="02010600040101010101" pitchFamily="2" charset="-122"/>
            </a:endParaRPr>
          </a:p>
        </p:txBody>
      </p:sp>
      <p:sp>
        <p:nvSpPr>
          <p:cNvPr id="7" name="TextBox 1" title="">
            <a:extLst>
              <a:ext uri="{FF2B5EF4-FFF2-40B4-BE49-F238E27FC236}">
                <a16:creationId xmlns:a16="http://schemas.microsoft.com/office/drawing/2014/main" id="{4935776A-053D-42EC-A4BC-A47AEAC7E6A5}"/>
              </a:ext>
            </a:extLst>
          </p:cNvPr>
          <p:cNvSpPr txBox="1"/>
          <p:nvPr/>
        </p:nvSpPr>
        <p:spPr>
          <a:xfrm>
            <a:off x="1066800" y="1848384"/>
            <a:ext cx="6553200" cy="855234"/>
          </a:xfrm>
          <a:prstGeom prst="rect">
            <a:avLst/>
          </a:prstGeom>
          <a:noFill/>
        </p:spPr>
        <p:txBody>
          <a:bodyPr wrap="square" rtlCol="0">
            <a:spAutoFit/>
          </a:bodyPr>
          <a:lstStyle/>
          <a:p>
            <a:pPr>
              <a:lnSpc>
                <a:spcPct val="110000"/>
              </a:lnSpc>
            </a:pPr>
            <a:r>
              <a:rPr lang="zh-CN" altLang="en-US" sz="2400" spc="-56">
                <a:latin typeface="楷体" panose="02010609060101010101" pitchFamily="49" charset="-122"/>
                <a:ea typeface="楷体" panose="02010609060101010101" pitchFamily="49" charset="-122"/>
              </a:rPr>
              <a:t>①秉笔直书                       ②言必有据</a:t>
            </a:r>
          </a:p>
          <a:p>
            <a:pPr>
              <a:lnSpc>
                <a:spcPct val="110000"/>
              </a:lnSpc>
            </a:pPr>
            <a:r>
              <a:rPr lang="zh-CN" altLang="en-US" sz="2400" spc="-56">
                <a:latin typeface="楷体" panose="02010609060101010101" pitchFamily="49" charset="-122"/>
                <a:ea typeface="楷体" panose="02010609060101010101" pitchFamily="49" charset="-122"/>
              </a:rPr>
              <a:t>③论从史出                       ④以小见大</a:t>
            </a:r>
          </a:p>
        </p:txBody>
      </p:sp>
      <p:sp>
        <p:nvSpPr>
          <p:cNvPr id="9" name="文本框 8" title="">
            <a:extLst>
              <a:ext uri="{FF2B5EF4-FFF2-40B4-BE49-F238E27FC236}">
                <a16:creationId xmlns:a16="http://schemas.microsoft.com/office/drawing/2014/main" id="{CB93A38E-CFBE-407A-89C4-23641A0E2A7D}"/>
              </a:ext>
            </a:extLst>
          </p:cNvPr>
          <p:cNvSpPr txBox="1"/>
          <p:nvPr/>
        </p:nvSpPr>
        <p:spPr>
          <a:xfrm>
            <a:off x="626889" y="3442545"/>
            <a:ext cx="8133733" cy="1273875"/>
          </a:xfrm>
          <a:prstGeom prst="rect">
            <a:avLst/>
          </a:prstGeom>
          <a:noFill/>
        </p:spPr>
        <p:txBody>
          <a:bodyPr wrap="square">
            <a:spAutoFit/>
          </a:bodyPr>
          <a:lstStyle/>
          <a:p>
            <a:pPr>
              <a:lnSpc>
                <a:spcPct val="110000"/>
              </a:lnSpc>
            </a:pPr>
            <a:r>
              <a:rPr lang="zh-CN" altLang="en-US" sz="1800" spc="-56">
                <a:solidFill>
                  <a:srgbClr val="FF0000"/>
                </a:solidFill>
                <a:latin typeface="黑体" panose="02010609060101010101" pitchFamily="49" charset="-122"/>
                <a:ea typeface="黑体" panose="02010609060101010101" pitchFamily="49" charset="-122"/>
              </a:rPr>
              <a:t>解析</a:t>
            </a:r>
            <a:r>
              <a:rPr lang="zh-CN" altLang="en-US" sz="1800" spc="-56">
                <a:solidFill>
                  <a:srgbClr val="FF0000"/>
                </a:solidFill>
                <a:latin typeface="楷体" panose="02010609060101010101" pitchFamily="49" charset="-122"/>
                <a:ea typeface="楷体" panose="02010609060101010101" pitchFamily="49" charset="-122"/>
              </a:rPr>
              <a:t>：</a:t>
            </a:r>
            <a:r>
              <a:rPr lang="zh-CN" altLang="en-US" sz="1800" b="1">
                <a:solidFill>
                  <a:srgbClr val="2A5CAA"/>
                </a:solidFill>
                <a:latin typeface="楷体" panose="02010609060101010101" pitchFamily="49" charset="-122"/>
                <a:ea typeface="楷体" panose="02010609060101010101" pitchFamily="49" charset="-122"/>
              </a:rPr>
              <a:t>“苟不知其事迹，虽以圣人读</a:t>
            </a:r>
            <a:r>
              <a:rPr lang="en-US" altLang="zh-CN" sz="1800" b="1">
                <a:solidFill>
                  <a:srgbClr val="2A5CAA"/>
                </a:solidFill>
                <a:latin typeface="楷体" panose="02010609060101010101" pitchFamily="49" charset="-122"/>
                <a:ea typeface="楷体" panose="02010609060101010101" pitchFamily="49" charset="-122"/>
              </a:rPr>
              <a:t>《</a:t>
            </a:r>
            <a:r>
              <a:rPr lang="zh-CN" altLang="en-US" sz="1800" b="1">
                <a:solidFill>
                  <a:srgbClr val="2A5CAA"/>
                </a:solidFill>
                <a:latin typeface="楷体" panose="02010609060101010101" pitchFamily="49" charset="-122"/>
                <a:ea typeface="楷体" panose="02010609060101010101" pitchFamily="49" charset="-122"/>
              </a:rPr>
              <a:t>春秋</a:t>
            </a:r>
            <a:r>
              <a:rPr lang="en-US" altLang="zh-CN" sz="1800" b="1">
                <a:solidFill>
                  <a:srgbClr val="2A5CAA"/>
                </a:solidFill>
                <a:latin typeface="楷体" panose="02010609060101010101" pitchFamily="49" charset="-122"/>
                <a:ea typeface="楷体" panose="02010609060101010101" pitchFamily="49" charset="-122"/>
              </a:rPr>
              <a:t>》</a:t>
            </a:r>
            <a:r>
              <a:rPr lang="zh-CN" altLang="en-US" sz="1800" b="1">
                <a:solidFill>
                  <a:srgbClr val="2A5CAA"/>
                </a:solidFill>
                <a:latin typeface="楷体" panose="02010609060101010101" pitchFamily="49" charset="-122"/>
                <a:ea typeface="楷体" panose="02010609060101010101" pitchFamily="49" charset="-122"/>
              </a:rPr>
              <a:t>，不知所以褒贬”意</a:t>
            </a:r>
            <a:endParaRPr lang="en-US" altLang="zh-CN" sz="1800" b="1">
              <a:solidFill>
                <a:srgbClr val="2A5CAA"/>
              </a:solidFill>
              <a:latin typeface="楷体" panose="02010609060101010101" pitchFamily="49" charset="-122"/>
              <a:ea typeface="楷体" panose="02010609060101010101" pitchFamily="49" charset="-122"/>
            </a:endParaRPr>
          </a:p>
          <a:p>
            <a:pPr>
              <a:lnSpc>
                <a:spcPct val="110000"/>
              </a:lnSpc>
            </a:pPr>
            <a:r>
              <a:rPr lang="zh-CN" altLang="en-US" sz="1800" b="1">
                <a:solidFill>
                  <a:srgbClr val="2A5CAA"/>
                </a:solidFill>
                <a:latin typeface="楷体" panose="02010609060101010101" pitchFamily="49" charset="-122"/>
                <a:ea typeface="楷体" panose="02010609060101010101" pitchFamily="49" charset="-122"/>
              </a:rPr>
              <a:t>思是，如果不知道具体的事迹，就算是圣人来读</a:t>
            </a:r>
            <a:r>
              <a:rPr lang="en-US" altLang="zh-CN" sz="1800" b="1">
                <a:solidFill>
                  <a:srgbClr val="2A5CAA"/>
                </a:solidFill>
                <a:latin typeface="楷体" panose="02010609060101010101" pitchFamily="49" charset="-122"/>
                <a:ea typeface="楷体" panose="02010609060101010101" pitchFamily="49" charset="-122"/>
              </a:rPr>
              <a:t>《</a:t>
            </a:r>
            <a:r>
              <a:rPr lang="zh-CN" altLang="en-US" sz="1800" b="1">
                <a:solidFill>
                  <a:srgbClr val="2A5CAA"/>
                </a:solidFill>
                <a:latin typeface="楷体" panose="02010609060101010101" pitchFamily="49" charset="-122"/>
                <a:ea typeface="楷体" panose="02010609060101010101" pitchFamily="49" charset="-122"/>
              </a:rPr>
              <a:t>春秋</a:t>
            </a:r>
            <a:r>
              <a:rPr lang="en-US" altLang="zh-CN" sz="1800" b="1">
                <a:solidFill>
                  <a:srgbClr val="2A5CAA"/>
                </a:solidFill>
                <a:latin typeface="楷体" panose="02010609060101010101" pitchFamily="49" charset="-122"/>
                <a:ea typeface="楷体" panose="02010609060101010101" pitchFamily="49" charset="-122"/>
              </a:rPr>
              <a:t>》</a:t>
            </a:r>
            <a:r>
              <a:rPr lang="zh-CN" altLang="en-US" sz="1800" b="1">
                <a:solidFill>
                  <a:srgbClr val="2A5CAA"/>
                </a:solidFill>
                <a:latin typeface="楷体" panose="02010609060101010101" pitchFamily="49" charset="-122"/>
                <a:ea typeface="楷体" panose="02010609060101010101" pitchFamily="49" charset="-122"/>
              </a:rPr>
              <a:t>，也不理解其中为什么</a:t>
            </a:r>
            <a:r>
              <a:rPr lang="zh-CN" altLang="en-US" sz="1800" b="1" spc="225">
                <a:solidFill>
                  <a:srgbClr val="2A5CAA"/>
                </a:solidFill>
                <a:latin typeface="楷体" panose="02010609060101010101" pitchFamily="49" charset="-122"/>
                <a:ea typeface="楷体" panose="02010609060101010101" pitchFamily="49" charset="-122"/>
              </a:rPr>
              <a:t>褒扬和贬斥，说明观点</a:t>
            </a:r>
            <a:r>
              <a:rPr lang="zh-CN" altLang="en-US" sz="1800" b="1">
                <a:solidFill>
                  <a:srgbClr val="2A5CAA"/>
                </a:solidFill>
                <a:latin typeface="楷体" panose="02010609060101010101" pitchFamily="49" charset="-122"/>
                <a:ea typeface="楷体" panose="02010609060101010101" pitchFamily="49" charset="-122"/>
              </a:rPr>
              <a:t>的得出是从史实出发的，即“论从史</a:t>
            </a:r>
            <a:r>
              <a:rPr lang="zh-CN" altLang="en-US" sz="1800" b="1" spc="113">
                <a:solidFill>
                  <a:srgbClr val="2A5CAA"/>
                </a:solidFill>
                <a:latin typeface="楷体" panose="02010609060101010101" pitchFamily="49" charset="-122"/>
                <a:ea typeface="楷体" panose="02010609060101010101" pitchFamily="49" charset="-122"/>
              </a:rPr>
              <a:t>出”，故③正确；以</a:t>
            </a:r>
            <a:r>
              <a:rPr lang="zh-CN" altLang="en-US" sz="1800" b="1">
                <a:solidFill>
                  <a:srgbClr val="2A5CAA"/>
                </a:solidFill>
                <a:latin typeface="楷体" panose="02010609060101010101" pitchFamily="49" charset="-122"/>
                <a:ea typeface="楷体" panose="02010609060101010101" pitchFamily="49" charset="-122"/>
              </a:rPr>
              <a:t>小见大在材料中未体现，故④排除，因此</a:t>
            </a:r>
            <a:r>
              <a:rPr lang="en-US" altLang="zh-CN" sz="1800" b="1">
                <a:solidFill>
                  <a:srgbClr val="2A5CAA"/>
                </a:solidFill>
                <a:latin typeface="楷体" panose="02010609060101010101" pitchFamily="49" charset="-122"/>
                <a:ea typeface="楷体" panose="02010609060101010101" pitchFamily="49" charset="-122"/>
              </a:rPr>
              <a:t>B</a:t>
            </a:r>
            <a:r>
              <a:rPr lang="zh-CN" altLang="en-US" sz="1800" b="1">
                <a:solidFill>
                  <a:srgbClr val="2A5CAA"/>
                </a:solidFill>
                <a:latin typeface="楷体" panose="02010609060101010101" pitchFamily="49" charset="-122"/>
                <a:ea typeface="楷体" panose="02010609060101010101" pitchFamily="49" charset="-122"/>
              </a:rPr>
              <a:t>项符合题意。</a:t>
            </a:r>
          </a:p>
        </p:txBody>
      </p:sp>
    </p:spTree>
    <p:extLst>
      <p:ext uri="{BB962C8B-B14F-4D97-AF65-F5344CB8AC3E}">
        <p14:creationId xmlns:p14="http://schemas.microsoft.com/office/powerpoint/2010/main" val="30285446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菱形 2" title="">
            <a:extLst>
              <a:ext uri="{FF2B5EF4-FFF2-40B4-BE49-F238E27FC236}">
                <a16:creationId xmlns:a16="http://schemas.microsoft.com/office/drawing/2014/main" id="{DC8199B3-CD04-4AE9-8D2D-F373908A1B5F}"/>
              </a:ext>
            </a:extLst>
          </p:cNvPr>
          <p:cNvSpPr/>
          <p:nvPr/>
        </p:nvSpPr>
        <p:spPr>
          <a:xfrm>
            <a:off x="304800" y="209550"/>
            <a:ext cx="304800" cy="304800"/>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title="">
            <a:extLst>
              <a:ext uri="{FF2B5EF4-FFF2-40B4-BE49-F238E27FC236}">
                <a16:creationId xmlns:a16="http://schemas.microsoft.com/office/drawing/2014/main" id="{2E38D493-2CA4-4221-9E9F-7FB9DBEF0247}"/>
              </a:ext>
            </a:extLst>
          </p:cNvPr>
          <p:cNvSpPr txBox="1"/>
          <p:nvPr/>
        </p:nvSpPr>
        <p:spPr>
          <a:xfrm>
            <a:off x="685800" y="177284"/>
            <a:ext cx="2286000" cy="369332"/>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史学理论</a:t>
            </a:r>
          </a:p>
        </p:txBody>
      </p:sp>
      <p:sp>
        <p:nvSpPr>
          <p:cNvPr id="5" name="TextBox 1" title="">
            <a:extLst>
              <a:ext uri="{FF2B5EF4-FFF2-40B4-BE49-F238E27FC236}">
                <a16:creationId xmlns:a16="http://schemas.microsoft.com/office/drawing/2014/main" id="{7651E522-5DF9-4A2F-8A72-90B2F57947FF}"/>
              </a:ext>
            </a:extLst>
          </p:cNvPr>
          <p:cNvSpPr txBox="1"/>
          <p:nvPr/>
        </p:nvSpPr>
        <p:spPr>
          <a:xfrm>
            <a:off x="420701" y="622398"/>
            <a:ext cx="8246432" cy="1096647"/>
          </a:xfrm>
          <a:prstGeom prst="rect">
            <a:avLst/>
          </a:prstGeom>
          <a:noFill/>
        </p:spPr>
        <p:txBody>
          <a:bodyPr wrap="square" rtlCol="0">
            <a:spAutoFit/>
          </a:bodyPr>
          <a:lstStyle/>
          <a:p>
            <a:pPr>
              <a:lnSpc>
                <a:spcPct val="110000"/>
              </a:lnSpc>
            </a:pPr>
            <a:r>
              <a:rPr lang="zh-CN" altLang="en-US" sz="2025" spc="-56">
                <a:latin typeface="华文中宋" panose="02010600040101010101" pitchFamily="2" charset="-122"/>
                <a:ea typeface="华文中宋" panose="02010600040101010101" pitchFamily="2" charset="-122"/>
              </a:rPr>
              <a:t>（</a:t>
            </a:r>
            <a:r>
              <a:rPr lang="en-US" altLang="zh-CN" sz="2025" spc="-56">
                <a:latin typeface="华文中宋" panose="02010600040101010101" pitchFamily="2" charset="-122"/>
                <a:ea typeface="华文中宋" panose="02010600040101010101" pitchFamily="2" charset="-122"/>
              </a:rPr>
              <a:t>5</a:t>
            </a:r>
            <a:r>
              <a:rPr lang="zh-CN" altLang="en-US" sz="2025" spc="-56">
                <a:latin typeface="华文中宋" panose="02010600040101010101" pitchFamily="2" charset="-122"/>
                <a:ea typeface="华文中宋" panose="02010600040101010101" pitchFamily="2" charset="-122"/>
              </a:rPr>
              <a:t>）</a:t>
            </a:r>
            <a:r>
              <a:rPr lang="en-US" altLang="zh-CN" sz="2025" spc="-56">
                <a:latin typeface="华文中宋" panose="02010600040101010101" pitchFamily="2" charset="-122"/>
                <a:ea typeface="华文中宋" panose="02010600040101010101" pitchFamily="2" charset="-122"/>
              </a:rPr>
              <a:t>2013</a:t>
            </a:r>
            <a:r>
              <a:rPr lang="zh-CN" altLang="en-US" sz="2025" spc="-56">
                <a:latin typeface="华文中宋" panose="02010600040101010101" pitchFamily="2" charset="-122"/>
                <a:ea typeface="华文中宋" panose="02010600040101010101" pitchFamily="2" charset="-122"/>
              </a:rPr>
              <a:t>年，唐代才女上官婉儿的墓被发现。</a:t>
            </a:r>
            <a:r>
              <a:rPr lang="en-US" altLang="zh-CN" sz="2025" spc="-56">
                <a:latin typeface="华文中宋" panose="02010600040101010101" pitchFamily="2" charset="-122"/>
                <a:ea typeface="华文中宋" panose="02010600040101010101" pitchFamily="2" charset="-122"/>
              </a:rPr>
              <a:t>2014</a:t>
            </a:r>
            <a:r>
              <a:rPr lang="zh-CN" altLang="en-US" sz="2025" spc="-56">
                <a:latin typeface="华文中宋" panose="02010600040101010101" pitchFamily="2" charset="-122"/>
                <a:ea typeface="华文中宋" panose="02010600040101010101" pitchFamily="2" charset="-122"/>
              </a:rPr>
              <a:t>年</a:t>
            </a:r>
            <a:r>
              <a:rPr lang="en-US" altLang="zh-CN" sz="2025" spc="-56">
                <a:latin typeface="华文中宋" panose="02010600040101010101" pitchFamily="2" charset="-122"/>
                <a:ea typeface="华文中宋" panose="02010600040101010101" pitchFamily="2" charset="-122"/>
              </a:rPr>
              <a:t>1</a:t>
            </a:r>
            <a:r>
              <a:rPr lang="zh-CN" altLang="en-US" sz="2025" spc="-56">
                <a:latin typeface="华文中宋" panose="02010600040101010101" pitchFamily="2" charset="-122"/>
                <a:ea typeface="华文中宋" panose="02010600040101010101" pitchFamily="2" charset="-122"/>
              </a:rPr>
              <a:t>月，其墓志全文在最新一期的</a:t>
            </a:r>
            <a:r>
              <a:rPr lang="en-US" altLang="zh-CN" sz="2025" spc="-56">
                <a:latin typeface="华文中宋" panose="02010600040101010101" pitchFamily="2" charset="-122"/>
                <a:ea typeface="华文中宋" panose="02010600040101010101" pitchFamily="2" charset="-122"/>
              </a:rPr>
              <a:t>《</a:t>
            </a:r>
            <a:r>
              <a:rPr lang="zh-CN" altLang="en-US" sz="2025" spc="-56">
                <a:latin typeface="华文中宋" panose="02010600040101010101" pitchFamily="2" charset="-122"/>
                <a:ea typeface="华文中宋" panose="02010600040101010101" pitchFamily="2" charset="-122"/>
              </a:rPr>
              <a:t>考古与文物</a:t>
            </a:r>
            <a:r>
              <a:rPr lang="en-US" altLang="zh-CN" sz="2025" spc="-56">
                <a:latin typeface="华文中宋" panose="02010600040101010101" pitchFamily="2" charset="-122"/>
                <a:ea typeface="华文中宋" panose="02010600040101010101" pitchFamily="2" charset="-122"/>
              </a:rPr>
              <a:t>》</a:t>
            </a:r>
            <a:r>
              <a:rPr lang="zh-CN" altLang="en-US" sz="2025" spc="-56">
                <a:latin typeface="华文中宋" panose="02010600040101010101" pitchFamily="2" charset="-122"/>
                <a:ea typeface="华文中宋" panose="02010600040101010101" pitchFamily="2" charset="-122"/>
              </a:rPr>
              <a:t>期刊发表。以前史书记载上官婉儿与韦后一党关系十分紧密，而墓志则显示上官婉儿并非与韦后一伙。这印证了（    ）</a:t>
            </a:r>
          </a:p>
        </p:txBody>
      </p:sp>
      <p:sp>
        <p:nvSpPr>
          <p:cNvPr id="8" name="文本框 7" title="">
            <a:extLst>
              <a:ext uri="{FF2B5EF4-FFF2-40B4-BE49-F238E27FC236}">
                <a16:creationId xmlns:a16="http://schemas.microsoft.com/office/drawing/2014/main" id="{49E6B569-83B2-434B-A484-CA8654FA8AE2}"/>
              </a:ext>
            </a:extLst>
          </p:cNvPr>
          <p:cNvSpPr txBox="1"/>
          <p:nvPr/>
        </p:nvSpPr>
        <p:spPr>
          <a:xfrm>
            <a:off x="8254841" y="1281233"/>
            <a:ext cx="412292" cy="461665"/>
          </a:xfrm>
          <a:prstGeom prst="rect">
            <a:avLst/>
          </a:prstGeom>
          <a:noFill/>
        </p:spPr>
        <p:txBody>
          <a:bodyPr wrap="none" rtlCol="0">
            <a:spAutoFit/>
          </a:bodyPr>
          <a:lstStyle/>
          <a:p>
            <a:r>
              <a:rPr lang="en-US" altLang="zh-CN" sz="2400" b="1">
                <a:solidFill>
                  <a:srgbClr val="FF0000"/>
                </a:solidFill>
                <a:latin typeface="华文中宋" panose="02010600040101010101" pitchFamily="2" charset="-122"/>
                <a:ea typeface="华文中宋" panose="02010600040101010101" pitchFamily="2" charset="-122"/>
              </a:rPr>
              <a:t>B</a:t>
            </a:r>
            <a:endParaRPr lang="zh-CN" altLang="en-US" sz="2400" b="1">
              <a:solidFill>
                <a:srgbClr val="FF0000"/>
              </a:solidFill>
              <a:latin typeface="华文中宋" panose="02010600040101010101" pitchFamily="2" charset="-122"/>
              <a:ea typeface="华文中宋" panose="02010600040101010101" pitchFamily="2" charset="-122"/>
            </a:endParaRPr>
          </a:p>
        </p:txBody>
      </p:sp>
      <p:sp>
        <p:nvSpPr>
          <p:cNvPr id="7" name="TextBox 1" title="">
            <a:extLst>
              <a:ext uri="{FF2B5EF4-FFF2-40B4-BE49-F238E27FC236}">
                <a16:creationId xmlns:a16="http://schemas.microsoft.com/office/drawing/2014/main" id="{4935776A-053D-42EC-A4BC-A47AEAC7E6A5}"/>
              </a:ext>
            </a:extLst>
          </p:cNvPr>
          <p:cNvSpPr txBox="1"/>
          <p:nvPr/>
        </p:nvSpPr>
        <p:spPr>
          <a:xfrm>
            <a:off x="712054" y="1772514"/>
            <a:ext cx="8328852" cy="1667764"/>
          </a:xfrm>
          <a:prstGeom prst="rect">
            <a:avLst/>
          </a:prstGeom>
          <a:noFill/>
        </p:spPr>
        <p:txBody>
          <a:bodyPr wrap="square" rtlCol="0">
            <a:spAutoFit/>
          </a:bodyPr>
          <a:lstStyle/>
          <a:p>
            <a:pPr>
              <a:lnSpc>
                <a:spcPct val="110000"/>
              </a:lnSpc>
            </a:pPr>
            <a:r>
              <a:rPr lang="en-US" altLang="zh-CN" sz="2400" spc="-56">
                <a:latin typeface="楷体" panose="02010609060101010101" pitchFamily="49" charset="-122"/>
                <a:ea typeface="楷体" panose="02010609060101010101" pitchFamily="49" charset="-122"/>
              </a:rPr>
              <a:t>A.</a:t>
            </a:r>
            <a:r>
              <a:rPr lang="zh-CN" altLang="en-US" sz="2400" spc="-56">
                <a:latin typeface="楷体" panose="02010609060101010101" pitchFamily="49" charset="-122"/>
                <a:ea typeface="楷体" panose="02010609060101010101" pitchFamily="49" charset="-122"/>
              </a:rPr>
              <a:t>陈寅恪的“从事物的演化和联系考察历史，探究史料”</a:t>
            </a:r>
          </a:p>
          <a:p>
            <a:pPr>
              <a:lnSpc>
                <a:spcPct val="110000"/>
              </a:lnSpc>
            </a:pPr>
            <a:r>
              <a:rPr lang="en-US" altLang="zh-CN" sz="2400" spc="-56">
                <a:latin typeface="楷体" panose="02010609060101010101" pitchFamily="49" charset="-122"/>
                <a:ea typeface="楷体" panose="02010609060101010101" pitchFamily="49" charset="-122"/>
              </a:rPr>
              <a:t>B.</a:t>
            </a:r>
            <a:r>
              <a:rPr lang="zh-CN" altLang="en-US" sz="2400" spc="-56">
                <a:latin typeface="楷体" panose="02010609060101010101" pitchFamily="49" charset="-122"/>
                <a:ea typeface="楷体" panose="02010609060101010101" pitchFamily="49" charset="-122"/>
              </a:rPr>
              <a:t>胡适的“大胆假设，小心求证”</a:t>
            </a:r>
          </a:p>
          <a:p>
            <a:pPr>
              <a:lnSpc>
                <a:spcPct val="110000"/>
              </a:lnSpc>
            </a:pPr>
            <a:r>
              <a:rPr lang="en-US" altLang="zh-CN" sz="2400" spc="-56">
                <a:latin typeface="楷体" panose="02010609060101010101" pitchFamily="49" charset="-122"/>
                <a:ea typeface="楷体" panose="02010609060101010101" pitchFamily="49" charset="-122"/>
              </a:rPr>
              <a:t>C.</a:t>
            </a:r>
            <a:r>
              <a:rPr lang="zh-CN" altLang="en-US" sz="2400" spc="-56">
                <a:latin typeface="楷体" panose="02010609060101010101" pitchFamily="49" charset="-122"/>
                <a:ea typeface="楷体" panose="02010609060101010101" pitchFamily="49" charset="-122"/>
              </a:rPr>
              <a:t>王国维的“幸于纸上之材料外，更得地下之新材料”</a:t>
            </a:r>
          </a:p>
          <a:p>
            <a:pPr>
              <a:lnSpc>
                <a:spcPct val="110000"/>
              </a:lnSpc>
            </a:pPr>
            <a:r>
              <a:rPr lang="en-US" altLang="zh-CN" sz="2400" spc="-56">
                <a:latin typeface="楷体" panose="02010609060101010101" pitchFamily="49" charset="-122"/>
                <a:ea typeface="楷体" panose="02010609060101010101" pitchFamily="49" charset="-122"/>
              </a:rPr>
              <a:t>D.</a:t>
            </a:r>
            <a:r>
              <a:rPr lang="zh-CN" altLang="en-US" sz="2400" spc="-56">
                <a:latin typeface="楷体" panose="02010609060101010101" pitchFamily="49" charset="-122"/>
                <a:ea typeface="楷体" panose="02010609060101010101" pitchFamily="49" charset="-122"/>
              </a:rPr>
              <a:t>梁启超的“对旧史不可轻信，十之七八应取存疑态度”</a:t>
            </a:r>
          </a:p>
        </p:txBody>
      </p:sp>
      <p:sp>
        <p:nvSpPr>
          <p:cNvPr id="9" name="文本框 8" title="">
            <a:extLst>
              <a:ext uri="{FF2B5EF4-FFF2-40B4-BE49-F238E27FC236}">
                <a16:creationId xmlns:a16="http://schemas.microsoft.com/office/drawing/2014/main" id="{CB93A38E-CFBE-407A-89C4-23641A0E2A7D}"/>
              </a:ext>
            </a:extLst>
          </p:cNvPr>
          <p:cNvSpPr txBox="1"/>
          <p:nvPr/>
        </p:nvSpPr>
        <p:spPr>
          <a:xfrm>
            <a:off x="533400" y="3660075"/>
            <a:ext cx="8133733" cy="1273875"/>
          </a:xfrm>
          <a:prstGeom prst="rect">
            <a:avLst/>
          </a:prstGeom>
          <a:noFill/>
        </p:spPr>
        <p:txBody>
          <a:bodyPr wrap="square">
            <a:spAutoFit/>
          </a:bodyPr>
          <a:lstStyle/>
          <a:p>
            <a:pPr>
              <a:lnSpc>
                <a:spcPct val="110000"/>
              </a:lnSpc>
            </a:pPr>
            <a:r>
              <a:rPr lang="zh-CN" altLang="en-US" spc="-56">
                <a:solidFill>
                  <a:srgbClr val="FF0000"/>
                </a:solidFill>
                <a:latin typeface="黑体" panose="02010609060101010101" pitchFamily="49" charset="-122"/>
                <a:ea typeface="黑体" panose="02010609060101010101" pitchFamily="49" charset="-122"/>
              </a:rPr>
              <a:t>解析</a:t>
            </a:r>
            <a:r>
              <a:rPr lang="zh-CN" altLang="en-US" spc="-56">
                <a:solidFill>
                  <a:srgbClr val="FF0000"/>
                </a:solidFill>
                <a:latin typeface="楷体" panose="02010609060101010101" pitchFamily="49" charset="-122"/>
                <a:ea typeface="楷体" panose="02010609060101010101" pitchFamily="49" charset="-122"/>
              </a:rPr>
              <a:t>：</a:t>
            </a:r>
            <a:r>
              <a:rPr lang="zh-CN" altLang="en-US" b="1">
                <a:solidFill>
                  <a:srgbClr val="2A5CAA"/>
                </a:solidFill>
                <a:latin typeface="楷体" panose="02010609060101010101" pitchFamily="49" charset="-122"/>
                <a:ea typeface="楷体" panose="02010609060101010101" pitchFamily="49" charset="-122"/>
              </a:rPr>
              <a:t>上官婉儿的墓被发掘，其墓志与历史文献记载不一致，反映的是出土文物与历史文献相互比照的关系。由题干“以前史书记载上官婉儿与韦后一党关系十分紧密，而墓志则显示上官婉儿并非与韦后一伙”可知材料突出的是文献记载需要考古发现与之相印证，故</a:t>
            </a:r>
            <a:r>
              <a:rPr lang="en-US" altLang="zh-CN" b="1">
                <a:solidFill>
                  <a:srgbClr val="2A5CAA"/>
                </a:solidFill>
                <a:latin typeface="楷体" panose="02010609060101010101" pitchFamily="49" charset="-122"/>
                <a:ea typeface="楷体" panose="02010609060101010101" pitchFamily="49" charset="-122"/>
              </a:rPr>
              <a:t>C</a:t>
            </a:r>
            <a:r>
              <a:rPr lang="zh-CN" altLang="en-US" b="1">
                <a:solidFill>
                  <a:srgbClr val="2A5CAA"/>
                </a:solidFill>
                <a:latin typeface="楷体" panose="02010609060101010101" pitchFamily="49" charset="-122"/>
                <a:ea typeface="楷体" panose="02010609060101010101" pitchFamily="49" charset="-122"/>
              </a:rPr>
              <a:t>项符合题意；</a:t>
            </a:r>
          </a:p>
        </p:txBody>
      </p:sp>
    </p:spTree>
    <p:extLst>
      <p:ext uri="{BB962C8B-B14F-4D97-AF65-F5344CB8AC3E}">
        <p14:creationId xmlns:p14="http://schemas.microsoft.com/office/powerpoint/2010/main" val="167548690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tags/tag1.xml><?xml version="1.0" encoding="utf-8"?>
<p:tagLst xmlns:p="http://schemas.openxmlformats.org/presentationml/2006/main">
  <p:tag name="ISLIDE.VECTOR" val="#748469;"/>
</p:tagLst>
</file>

<file path=ppt/tags/tag2.xml><?xml version="1.0" encoding="utf-8"?>
<p:tagLst xmlns:p="http://schemas.openxmlformats.org/presentationml/2006/main">
  <p:tag name="ISLIDE.VECTOR" val="#748469;"/>
</p:tagLst>
</file>

<file path=ppt/tags/tag3.xml><?xml version="1.0" encoding="utf-8"?>
<p:tagLst xmlns:p="http://schemas.openxmlformats.org/presentationml/2006/main">
  <p:tag name="AS_OS" val="Unix 3.10 unknown"/>
  <p:tag name="AS_RELEASE_DATE" val="2023.03.31"/>
  <p:tag name="AS_TITLE" val="Aspose.Slides for Java"/>
  <p:tag name="AS_VERSION" val="23.3"/>
  <p:tag name="ISPRING_FIRST_PUBLISH" val="1"/>
  <p:tag name="ISPRING_OUTPUT_FOLDER" val="F:\我图VIP设计PPT上传\10月份上传文件\298"/>
  <p:tag name="ISPRING_PLAYERS_CUSTOMIZATION" val="UEsDBBQAAgAIAJCuo0gOaiROYgQAAAURAAAdAAAAdW5pdmVyc2FsL2NvbW1vbl9tZXNzYWdlcy5sbmetWG1v2zYQ/l6g/4EQUGADtrQd0KIYEge0xNhEZMmV6DjZMAiMxNhEKDHVi9vs037Nfth+yY6UncR9gaQkgG2YlO+54909d0cfHn/JFdqIspK6OHLeHrxxkChSnclideQs2MmvHxxU1bzIuNKFOHIK7aDj0csXh4oXq4avBHx/+QKhw1xUFSyrkVndr5HMjpz5OHHD2RwHF4kfTsJkTCfOyNX5DS9uka9X+qff3n/48vbd+58PX2/l+sDEM+z7+0DIIr170wMoYFHoJ4BG/CQg58wZmc9hcuGC+TQgzmj7ZZj0PCJnzsh8dsotoogELIl96pGExkkQMusLnzDiOaML3aA13whUa7SR4jOq1wLiWMtSoErJzD5INWwUjehS5oUzTIMkIjGLqMtoGDijWJfl7S8Wljf1WpegrkKZrPilEpnVCRljn9+UogLVvIaMQvCq1xJ+qXMui4NO1RFe0mCSsDD044QE3m7HGZEiQ17JjZqBKBGOSQQAJa9E+QjZxGaZFUdYqWEIUzqZ+vBmxoSpXK0VvOuhdswJxGAuii4pyBESQXbF8TKMPOM0UIU4uuFV9VmX2V5+PAxUFzAN3BBS0GUPwJnB2AFDjCXUjbIUad0FNiNxjCckGYfnkMjAu3CIRHgKdDsdInFBYqAIibtkAnxGJ9gkvKHYLv93/Eq5SWd1i3iagpxx30bqpoId41JggWVadTBMTUw+LiBsFPs/oHGLCt61q5XcCLCjzETZqQgqi0s8k0UfF/SP5ARTn3gJpJUXLhNmS57RmPNbVOga8WzDi1SgS5HyBnL9Fp5lMrPPTJyt/k+N/BvxeltVXm0LUuCR81dD7dmrYd8xq6nAproW+U3dpdo4bGv+Y6wwOf1DE/oc/XH6Y5cEOKLh80Smknmj2qr75PjcWTY0Rp1GPNFT/aP13JbEbW0dUyhYY6n7SxDopqZ/QANU/aVocAKK5m2JhhpOi6sBOoNwCxBo9FiMM3DVngln4MIB8ksyjimD2WgpLitZd44dlo1tgL4f2hTmPCVqcU/GS3GlYcJRgm/a6QO6kI10Z0AfDDd7rYJR5oPJAQCu2uQBSCVzsD/rgbmYkZ0H2gK/d5KlblRmyavktS3y4NsmF9+OTVelzu2u4tUuedsmc/wUK9rDRa3S+YD2f8e/3vF5QL/HRykmOHKniYsDl5hB33BV9RQCChhX+CxOfDw24sCFnNfpGprplW6KrCdQO6t75AQD2PbMseBluv7vn397YnxlSbuLtru/DwIBYpsqSO7A/gx0Laq/ukAYHu/L2UUfqe3dZifX86rDKGThs9wheNtacp3D1kG3XkjybdAwY9idzoAHsU173ZQwug1BmOHoFGqZncKd0YyX11AImdZqEIp1tUnAepj2++tlUytZiCGyT2sl5sCMzhPsefauDeRTMr1ue2YGN4p0e+lWcOnuC+ZOcQB19is8kcl6IKBtTbsqBERv1/c033zbqe5Wlf3D4vD1g/8v/gdQSwMEFAACAAgAkK6jSAh+CyMpAwAAhgwAACcAAAB1bml2ZXJzYWwvZmxhc2hfcHVibGlzaGluZ19zZXR0aW5ncy54bWzVV91u2jAUvucpLE+9LGk7unYooaoKaNVaQIVt7VVlYkOsOnYW21B6tafZg+1JdhwDBbXr0h+kTQgRn5/v/J+Y8Og2FWjCcs2VjPBudQcjJmNFuRxH+MugvX2IkTZEUiKUZBGWCqOjRiXM7FBwnfSZMSCqEcBIXc9MhBNjsnoQTKfTKtdZ7rhKWAP4uhqrNMhyppk0LA8yQWbwY2YZ03iOUAIAvqmSc7VGpYJQ6JHOFbWCIU7Bc8ldUES0BdEJDrzYkMQ341xZSU+UUDnKx8MIvzs8dp+FjIdq8pRJlxPdAKIjmzqhlDsviOjzO4YSxscJuHtQw2jKqUkivFdzKCAdPEQpsH3oxKGcKMiBNHP4lBlCiSH+6O0Zdmv0guBJdCZJyuMBcJCLP8LNwfWnq17r4uy08/l60O2eDU573olCJ1jHCYN1QyE4pGwes6WdkBhD4gT8Bp0REZqFwSppITZScs05d0ZDJSD3hRa0UTpktENStlKN/g2XbZDcxWgEgYhZhI9zTgRG3BDB46WytkNtuCmq3l6VRIAF7cnQeR/fm/fZiROSa7bq1oKjXc7jxjdlBUUzZZHgNwwZhSB+m8JTwtBqcdAoV2lBhfYxSAsOFiecTRk9KnI6B/yToSswkVrQhF7NBDPewnfL79CQjVQOuIxMoLOBzrXHrz4LOCNa34OShY9b/bPTZuv6tNNsXW65AAmdEBk/ExwKztLMbASfzJBUZqEH6YiJ1awoCuW04JWJrfryMmieWuHL/NbFWIHeYEk2Y+U5hfmrB6XNJmRSDKIbrgIaRpBDSTwmMGJYF1xaVhYwJhIpKWaIxLDWtBvrCVdWA8UPsIfWL/fQ6yMui9MYVhtYzCnLS0Hu7O69r+1/ODj8WK8Gv3783H5Sab7we4I4c37jnzy58pdr/+E2DAO3pR9f2ia3/+bO7l20vpbJa6d1OShV0la/FFy3jFT3cxmpC/+S6a28YEq5AEtp7IcM1pLgKTeMvmWLvaBNXvVu9z22mTbZYMyvGY3/JmR/Wl4T1+6FYfDoxdVxUi55ColwK3F5223s13bgpvkoq1IBtPX/Do3Kb1BLAwQUAAIACACQrqNItfwJZLoCAABVCgAAIQAAAHVuaXZlcnNhbC9mbGFzaF9za2luX3NldHRpbmdzLnhtbJVWbW/iMAz+fr8Ccd/p7pWd1CExxkmTdrfpNu172po2Ik2qJGXHv784TdYEKPSwJhH7eWzHsc1StaV88WEySXPBhHwGrSkvFWq8bkKLm2nWai34LBdcA9czLmRN2HTx8af9pIlFXmKJHcixnA3JoQ8zt58xFBfj2xxliJCLuiF8/yBKMctIvi2laHlxMbVq34BklG8N8urHfLUeDMCo0vca6iin9TXKOEojQSnAlL6vUS6yGMmA+UhX9jOS04c6f/sD2o4qqi1t+QlliNaQEuIiXy9RhvHceI9fZY5ynqDhrzbQL59RBqGM7EHGzu++ogwyRNM2/9MjjRQlFjTmnH/Edw4TpDDjh1ldoVwk4IUw0MVXcOWxd70LQO5rOPcpjqsU7AnrerAQ8NEzBgstW0gTf+psqhJvj6028wGLDWHKAEJVD3oyST+RVnk3sa7H/YE3yovQl9P0kFfB2hpWXcKBu1jf41erW7srQqfvuiBDCTunDFLslT3yt6nrETJQ9shnRgt45Gx/nMGhqSP5R74l7jnP199YgRNzLJzVn7wVIz3g6KogVafwmFoUsFCYzgutAd8tTayuSyk5yinlZEdLoqngvxCX7e1lVJocGFyvne6sVFPN4FTD2RzNmg7LZc9xPzpr3JDdz0J/ue480WaL30yJ1iSvavOzpKYTxzNjYgozTU4zcE8aOMh7vhEBx8YeItVEbkG+CMHGhuFCgxrrXnTDNQRPk6AGaXK6yqlzcqr8vK0zkGvzahSUr3Ks7IAVLStm/vQrhTcoDhgD1o6qK+OPE/rel4HCNQEQmVe+a7tDZ6lbpimDHfjhDxT2ykN3S5Xp0qGGW+oH2Oiw5ZxmVE+6XdH3SrxDAv0J/KtJK3J8YBnR9ppkyt4smny/hvtcosXs1xk2X7jJ7Nn1UuTY2I8raJT47+Q/UEsDBBQAAgAIAJCuo0g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JCuo0hocVKRmgEAAB8GAAAfAAAAdW5pdmVyc2FsL2h0bWxfc2tpbl9zZXR0aW5ncy5qc42UTW/CMAyG7/wKlF0nxD5hu6HBpEkcJo3btEMoplSkSZWkHR3iv68OX03qjsUX8vLkdewq3na61WIR6z53t+6327/7e6cBalbncO3rokVPUWdGJAuYJSmIRAILkOJ49CTvzgRlzKQznZcfaGtqfkzhP0suTB3PCAtNaIY6XBDgN6FtqMM/J7FTq2tfU63R89xaJXuRkhak7UmlU+4YdvXqVr3EAFYF6AvokkfgmQ7caiPPjg8DjDoXqTTjspyqWPXmPFrHWuVy0ZZ/VWagq0++3gP9p8HLxLMTibFvFtIw8WSI0U5mGoyBQ97HCQYJCz4HUfPtu/UH6hk3CwroIjGJPdKjG4w6nfEYGl0ajjB8TFZejW4OMJqchY3dE3e3GB4heAm6YTW+x/BAleXZPz5gplWMHWmgzZ6fUKH4IpHxIXUfg+Twsmjb1r1zoe76Y+Y9IRU8oRX1/NK22RGChgCtN5aOeU2Qd0rZCUqURA5FaNS0Kug5YsM5gvvPLuPW8miVVuOhGo5VG7heg54pJarbf126Z5irs/sFUEsDBBQAAgAIAJCuo0g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JCuo0izv7NQbQAAAHIAAAAcAAAAdW5pdmVyc2FsL2xvY2FsX3NldHRpbmdzLnhtbA3MPQ6DMAxA4Z1TWJ7K0L+NgcDGWFUqPYAVLITk2CixqnJ7sr3h0+vHfxL4cS6bacDn7YHAGm3ZdA34nadrh1CcdCEx5YBqCOPQ9GKR5MPuFRbYhQ7OM6cazi9KVb4zF1Ynr2e4RNuPFu9DcwJ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K6jSIyYS/o+CAAAjyAAACkAAAB1bml2ZXJzYWwvc2tpbl9jdXN0b21pemF0aW9uX3NldHRpbmdzLnhtbLVa627iShL+v0/RYnWks9IqXMwtK4aVL01iDTEc7CQzu1qhBneCFdvNsRtmOOLHPs0+2D7JVrftYBMgdmYWT6JxddVX1XXrCxnEL16ob2LOAu8Pwj0W2pRzL3yOh39CaLBkPoumEY0pj+sHyqMXuuybGT4xQQNqzEnoksjVxWg8bKCR/KB+T+0bfXhra+0W6rVxC/eRgTs6jF0rxrWiw5jRauqD+hFEghvRJQ35adRBvTD6VsAMYxpxM3Tp96FS5M4PFWdwExHXA7542G2LZ59p3Rtt8aB2s9Pr4H1LVRSli/SO0TQa+17vuqc2EW60Ow1lr/VbSktBzU6ned3dN3utjgJvo+suoLTxdRe1e+12y9i3cAukkapqRkvf95TrZlMFbbh/re9HI63XaKBms6m0jX2nq4y0BgJuBTBUpS8cqBiKpnT3qqY2+woa6SNt1N5jA3f1Duq3cLfR2Lc1TWk0Ds49zC7vrgO19HQyd74DeDIEJ0dFbtVPJNdguYkiYHZosPYJpygkAf1UkzkZcpmx6NclW+/+UksTVCZzxp7ZVaQmRCALsOEJrEFdjmRs0q58YeTpyHM/1RYbzll4tWQhB6irkEUB8WvDPye5k86sjCTb0qiK3BNZ0oO6nvyUFUt1QT7Dc0loyYI1CXdj9syuFmT58hyxTeiWMnO1W9PI98IX4G5c93R8UZHvxdzkNCjYh/viKS+2hnjGVJjXxeIpJemTBfUzjQ35qSB3UPm+R45Et17scSmqNsVzSXRNnmkxAH1VPJdlQtBSjFpPPO8LcfqdA7siyr91kd0nOxoVlSTt8qIUW2/WVfNpHbFn4eyi3PuBfpXzGXSf8FlY2BBPKSExQaGwVJRSt8n5G0eM6etxLxkEoAWCm28uKUlCTrW5PrmbqtbX+XhyM5lr5k1tqCdViURZ/trq9r83O13oXKlcSST7Th2Pi1hIgnUa5bAsZzYZzwEQj+cW/uLUhuJ3ZdHJvTM2LVwbpv+pDDCd4YfaUPwuI3o/m2HLmdtj08Bz055bE0f6ZYwdbNSGX9kGrciWIs7Q1qPfEF9RBO3ZiyiKfc+VA6Jle+GGltBnTO5U05rPsO3MTN0xJ1ZtaLMo2v1VIpMNX0HyrEiMXC8mC5+6Ui2kiBxf51co+MdXHnCygHjhVRntM/XRtG7mzmQytufYMjJKbYhDFxkREZqqA81UG88AIyKwjn9MfC6zTyIg1fcrg9yaN7dj+HGEIbfe88qHH/4Ba6YYQjKlYQlBSBw8g6yz7cfJzBA+BIWIoDWJ428scgtJkw9dCWzT0ieQmrqTw3cETIYNgffCJaQOXfISeHfYttUbPNcmXyDHoTYnFYUmn6EkP1cU+optqCFslxCz1AfzRhUVIcowK5CsBpdE5Lu/Q2S5BDnhza3HNjFQhIehTGQ1xleVNdn4t3sIpKmOz1R7AgzOlm/P3paCKZELy1wJXdCGdGyI7Prt3vzHfKSaY2zMId2MyePckV1SKA3IDoWMI+JuSbikaEGXZAOVsIMx13PlmIi8NOH3jfcHIjztP7+krcsy8JdfPmBSoeGdsAz2y6AMtilr/p524bZ0Bh80ROT6WSvKOODDJtg6ttSZOfk5IYq9YOMnXfpnBOrVuKrBeteOH/dX+bD9H4yxkxasmdDRNI9VEsKwEoslBxZPv5KgaY1AXXpYhIYvTqiVAKxJimEx9AMwD+C5giEP4NFqEI9Ys00HNluPdCFOHyWEZa0mUTsdb3FG9Ckc0F9LdUGfGOyXfEq2yUYG1i4Z/jJRzm2VCkuLYzpjMNwCzOckqQDV9wJxhioHe3+HM1ckq0FhPo9s47uyun3vRa4I4OdNQN/uw54iFkiqT+Isr5NF6e8/aEgyxVmid1ptA/FaoKVjlavPH4qYjdWZfjvXVUvH4kQh6tkvLwfVIXwyduz5WNUEApRJQPhyBavwkzjnlcdKTgQGHqmAl07epiRarv777/+UhzmyJ6GilPq3qjhQ/KJr4le8f1qM0/hfJXAcVSuKypeSgumBKhMtf75yTEjQn3JkIcmyFLBAXHGVUg0lkIZRdRxVv72DKrFlUbBNBHvBiiB36uwzND65168N70j0Ao3TYcyvCiQ9L3KTV7bhcMTdcN8LaUXxH16JxOQdczpXDUOe/aFGfW/5kiy/Lhxg0ms+5LPnKnj6rWpBdz6CpK7Hq2PKxS3rWtASkvdDQ9ieXOteCYcLFZ9AD+eF+5mQR8yfiputt1e5wCAu4iCNhzwSR/rsLc8Rr9i3NHbDJ+LHwJYnHbNOwYap2CymkEXaMfdM1I6bx00px4wPzId1QU+mk4Mu0o+ldF2TN795Ba+0N5bDMSsdypl+IB7zW/Q7f8OfIx7z22JNmcC57q1Nx0N50ew6TiNRnl4mdsBDQ9mlUp7srcgjLBiLa9k4N5GUUOQMmEuHcm10vICm5SxoeYPrZywehK/blzshs9jJacfia4fCwCF965fzd8A97tPzyS3nASWYd7V8P1UBKc+pEki+Pjh2RkJFfLemn2pwECHLlej0cQ2lGJ9qwp3JNzTn5NZZPxPtLCcprbksGsh+Ltt5JZWh6OLVVLGk2C8LDepv/DSoX4rQIIU9H8BwEyxohCEHPOhyaYSKxDz7KrsKe5A70iO5M6N5AL4C7BDOSFkl5AiFxJLbqqxakpf8OOwtuefTLc1aVY6Qc87l+Q9iqI7Lya3yMX3i+fROKZWrIO11h1ws9sAc/ayUPJHllRyNVCw6ThaxnP2JbpUtPgcbTyxHWZsW6Z7v0IwfRb1+QhXwnvP+oJ5fZqFHvfmW9ZgGooB39m8O/gdQSwMEFAACAAgAkK6jSCqKN+aHEQAA8GEAABcAAAB1bml2ZXJzYWwvdW5pdmVyc2FsLnBuZ+3d+VeS2f8AcEszJ2eizcwsbZq0xQXUGjMXWmzSkXKd1FLR1GwzNTMUWVKnsUUldcpdmlzaJW3S3MAlJdSgCZXSlAqFEJUQkR0+9J2az4x+5g/4nvNwDni49znPva/73NUf3lzyOrDvm0WrF2lpaX3j7ubqo6WlA9PS0o7T09WkqHZb7tP8mRfvs2+3VhV1DVfzRSdq1/5dWlrVOH1F2ALN969i3QLjtbQWt396zyPH3I7Q0gq74O66yy8xZGIIfuVBpJIsUOajtJzPH9AGteV+tHya9SNk04+uznrL59ssmXgGKf/ouv5F2jL9+Xt0Lnl5KrRTkJWBFJlobZNiSH7uQT2fdujRUcI2JuOX/fUcWml9FaOnNIlP6yE+LlBIpume9vxm8TC7BDFcL5Gyi2Jk3K9XhZ6fp/v3j7c/rF6lLDvkti2bizvMgrpI3qYZS7uuuNw01P4a0qL194/7Nl7REYoneuamWEV1wM2Vtv/MhrTsTNbucxsjP6BB1U3KsPt3YCb7MiNmlXcjPeWEWd0Y72xQIk4fQZss+Gf2+ZRI7b4fTyuVfKwhDFY1p7rnU8Df+FnUV1ha5ZlFjWTMzv8QuRPivcTAVXd2Rr7REliTd2LZnPvNay1n/PwsogdtN0tz1fghxHvpT3Nv9RBCuZezjNMzt+yWNte9fkuNZpfR0lbuv9R355D97Batn6e/3MB7b8ScOunnNm3ZHEfNmG0P0bWE+bkaZM++XpOMNLBZ0AsgAASAABAAAkAACAABIAAEgAAQAAJAAAgAASAABIAAEAACQAAIAAEgAASAABAAAkAACAABIAAEgAAQAAJAAAgAASAABIAAEAACQAAIAAEgAASAABAAAkAACAABIAAEgAAQAAJAAAgAASAABIAAEAACQAAIAAEgAASAABAA4v8RIkXaNvKI5jIo+R/RAs+nqO1ju8MS0+bG0dM9bb8uP+BVwCqb2WEBW3rOh77PbDNeMCeioJ750YNHD85OhcT+e/v+W/I12ObIOXV9dh5MmWc+v2zn3RezylirKTr1Umib1uwq+QucYS7SkdznHuDm35OmKBvtcU5Tz9gpC0221+NFZ/q6/cFRzU1rx/IY3qP/LNDaHqJEzayA5gXLbfs4jSJhHUkZPe0Q06wSbWVxGSrMLUkiWVUMDclHSd6lF5mqJeSNhm7WjU3IJN7oTFa7qck/YynCtflE+SRFVaH+dtdNF84DRjTlnDO1Hu1CYgedgFSzRfAdeGk7K3TqTTyt5CdLo/TDYARy+0kT9QXDkFe9tG04ebupKlZIdeSjJuLgaFHfczBGcOUKnuYiH7/LecwWC7d3Y5c0CTqN4SVKPlYtH6RikGBRYiP10eSpN0yoWkobNAE3M4J/qHovDkAGmqCn/3geSeD8VlqFLDi6t3Zc/sJROE3N//L0c1JkHtO+ykWXtnmHcuNKk9gFHTQzXtz1Ulq9S9PkzN30ZXEQB8bqn8Din0jVjI3ViKEERsfG7pOl4mbxsPwx+d4rH1IIvphBi8EIiwzVjWxpUnG7WuveI4KXT5SqmY/mv1cz6g9KViG8QY3yyUZEZxWyAVmMHEA2xYFHb65/qgcWqfMmTxVlC2rWTiUHzdT08g4R9gS6XG8OB9PvP1uMPRxQw333V4Wpr3cqR4dYOCgmPLz14hoPxNkqm4iJ7mAE6hoz57vF5ifhL3xRTWZOlHbe8h7ZyBMVYj/kTiSl1jP/pDdEuSHhvlZOXgdrUpzO0PuWpTgR7J1drkrW+UXw8HJ4gr+IaVDfWZL51taE4JTR4b3gIvf9iDFT0tn/wbb0XF42GotDru28ya3JqwjhvJMGtI7suH6cfCg7ST7An+iud7D/3K+2m2mLmq08BfG99zAF16mKu1iSLwqTwPDgPJx5l0opZX6VhOK2DbR442NppJHwQbPA/CCmqSWrO6hS7BX2myrZpGbLhgzRvguEpXu3pMLwmMTbXjbwKxlmf1TZU4N/mFE6j4ktbnmAuy9u8QAzBxBbBk34n2oSkL12akfyAC/58Ll+auGXDm7nxRx8vwJaDe3s/n26NjaDKewt5QzwOTVnD4piWyNoobaLEdGQO6RWPBZ7RbqgbyM3vOMhe8qJGoaFnGpsXApjC0JXw2oXXK9Pj8aRVmw4Z2QEphNJ5IG8SO6o49PBhOblziOR07+nNzs7QDnkz2Ph1rEbRCeWOZaZIyW/9kDEBpvmMbnMW8StUVzLfqcgSH1laM1Esm+G/t2rPiBDjyoxqMBX37wxQ8+cp349tY0/7UQVEUscYjjPP98Q8bJlv8r81uDNpy8DmdyrcSUkrJJO8eBUT8e2jqxOdUdvplbx432qy4mGXYUxeg1nC0xKlWF+8IN2mX50fpgPyUXJwFUy2yOQVJGZHx0rPYYC5coeC5RenSz4jDPM2u7MB371TGQ1hKJITI4P+WsaPG6cOPGYMYDanBUja1CCA+FYpSjtJmWtvnnRa9zx4w3jYekr7oQ37TksNHPIU8Y/EF1KWpArIIz0qk/Lb6XjBDUIbGkC1cCmU1xWgHH368hpyFt06LsTmedtlZUE+q07HLvM9QY7Kj3tQJvoQritbduBqWQYicsrzBvtTaWYqj6mP8C29MnTg/kLG4pmZPiZhdGTZOXnKRetm6UkbDWZSuLa4M9RXtlg+b6o4XTVycJUSop+ruznxAbXV7pnGXmHMsAdd9I9sdbOpAr7+SC4OusJtYE4UoHJ2mlLJazvSAyw2tdJ8NQUe3EzS1CJsH//g/P93V2R6vnPX+ad6uu+rjJhFRH7u5vZkfWWA2tObEniBPJ7hzHyiSunGya4OrkiIqjZ3pN///NC9jbomzVTnnoM+JvnWNWYP0k2Fk6XPUmSfTSEo+KEvb6e0RiVEM+cEfBqOb6kGYWQBkddaJWohbgkXlJf+xg2F1fGi8ubtEBjRBKRZk7Yjh4Q2PbzvEkhBHoVo84khOMPwpeGK5HOTJlItiaUQecnr2SNOo/IC/TMF+rmml01mQQZ6bocVmYRhwUYGfcWPLOH3f1IFtP6dPDXus1/BdK11YxVi5mvtFnH2XABRJXsmibLT2Dg7Jko4T1mMoPVC1/cz9/mMlmivpLDJ6lVHblZq7KbrD1ijCnCQjx561u/p7dNWYxOeOLp5BKe1A9211S0A8eoe++uXMWpFnqpxeeDecLHBBqRSXOFLIWttBh5aVySLtc+SWmJ5D+zTiZvyn/4OKK73Sjs8/p3J6VuGMm7EWCrSj2NWgY9uITuOb4PUoBZBo9jaSY+otVZGP7oILkdq+TBwSbYhuHbHF/olsL7mfPo5MPI5FecpCwcgycy9iRZ5AfNKMj0Xl7wHxE6ZUmrVnMcm9PQIZNS+q+ZFcICaJCmPke2brbF8UHVe1IpAb/2qBGDwojMbX+F/a1LuSfxj6u9kFUtu43bVbcgVyaCqgS4ugfW1zXXB8NYbh25Mm/4+xrPDQFTJJqwWLWAc9FVrpMrayY7ZO3tqh19Vp3q/jpgh2mr67pL2eW3nTB8aHntECm07Wex/l9jLGHVq416Pfijlk5jy8Uyh91uVusrW8tduKZMRLhqe/idmuj9zpk64ddsiWqK3iIhmB4oR1qVCAY4dnAkg3cIfLikVaKyEDVYod2pKDPb9d7OE2erbZXKLAPYmPhT4Rv0zDUrN/R7kmIUDN4Jw/YT+tpfts9IVFc/nNgJCSPdQxPs5X9WJ4iQgk5tqQ2tsTqbEROww+U30+oyk7rdu9HqHG5eXgaccAyidAjGZbzwUTsS19wiRkQyGeGUQRcawjKykxdM4FRdoCgSHjBOypIPkFZEMfLe6JnDMazOzW1JrQOih2jrRKfny0oFHy9/e0GkkvOZTjOvwos2lia+r8WDoIqP7EamcrKDpbeRIV8cO7EW2URvMGwd+X2yfTBd/mWHVHTibfY+k9eO32fgAjn6uVLSQTt1TvFSEDsulOtxZkxchLHrFYxuF2LdzaVrErkhuZxtzril9p3iYCO4jx0839JZfdkqPNhWrbJiHccZwLo6X0oD8i0tYS6yD2XPxSS1cv/e7NQGHofuCUULtoueiLZyW5NRWLcE21g3SAGxzITeGUwj0AuQwc2gsC9bKeLpt9f8Q+pzQs+8tl8zpJlSO/Ne9qivFW9jPjnb4PdaFLnF49sjE26hE8LXM2YOopP0C89qwZT6cSmj5qhr+fFNher4HvIi88jv0EWC/fCoeRX9G0AukrcV1RGrvcfieMdfpoklqvO8iNAJR7Y3h9x2SpV1CCI4R+dOdPK6HP9cJeRGiZrdH+iyuUf31WD1j1TJqnP3rc9peoXTzYxId2cVqqJmhvWBt8hcJM/ALk48DCnAuh9QIhZky8YyZDUVAmevMWkGI1kFnr/2u/xfL6GHS3Vy3SFJrEx7a2Ivu0azkUgfiqc5F2meEaKIpJyIwZS+NlKw7Un1kpcWUAR+V3PaIKeke/p4DmJatPiMYnn4YGnVsM3h/HFxa/tv4g/cks8V/bo4LcVTs2U98lU26usd6DeyDeqaWG9TUwarR21WtEiLZdzaLxxcCeok7MeSLn/FYnDUT0/LdlgOecoUnTwbKE72snjpnrG4sXeNIcwdBNmVP5CSabxX1S1jWpQs0o2FAmXuYyVY6Uce4Z6qdQ6CFGiG5NEqkbMH27vcWuyJldE7aDK1MB06/WJPEV4xsvEIpaAjZ+mTpzmjob/THPPQaZR82UQheJG5i5djb9mtqIufu17M2wd1wwOO+ePLDQ6MHr9+Ct/VnVQCJvMIJKK/5Z1HTeGaXRHo2IQTV7MNbpREZVfuKl/0CuXgQ/oeXVwoRskHmSthOrnGjX6BSHLj9EceMhmOdHBSsLGxI1lDNp8b52ttcPO0T+OxmhF1g4s19BqTU88pHXS8rmf+iA8/w28WY6Kda3jdp9gWuTFo3mHNmWB9/riksoshWhzPBemBxPNWfNmSv+hu0Uyaw1sKLaXEKly35zvxHaxBFBPcYcQ5FmYr1fGEcKXOASh3KlfTS4j80DzV+Y8fQ0zX1ceIv2w9TDGSd7uYtAgmzoPfS7cqIPmCGSUSNBMtHkrrN1tp/oj0DfNTj9Y0rkWuVGwjMHPgrD2kk8tamLuHyO0fQFSJki2V8969czl25MtgkRnd5odVz4R3xWObzJgclewBWgpPnnhsIX3T0haxbP8YfuHwzH44HCMdJdx0V6qjmdOPVUlhmi6d9Mvy1hFJaznxXOyEYx3alP+C4Bkka+9ol6NjR6lDDn/W2Z7ckoByauCTq/2lZz2OEqbEO/o4Cdfwhk81z0dVKVm1kMSOwasVHCgcBbo8jTdQURHER1IRAWuVX/xODJF2w1Vnwkn8Zz9duGGqeLtwIeN1uOe3vIlGDK4Cuk7zvFAvWNZDZp9buVx3zEI7S1DPvuNEk5Wu9YjywcVvAfNtQrIaWBV2biYmC3PjreJPWtBxmOmy5+0gaNOOwl5WP31D+mRcczxfs1f85eMqrFufsOkywXM8cWNIFP/KlyUoNyVcbTZsM3/nlBMDRU2uwtMIDunhCrMTa2DUpYFnYj8Fy68k5lE+9WmPMsp/p6yS4T8Sg5WtXX8/KHKO3VDdnAginXhfc+zhTPxwvAKFibZ06ITf7GwtH96UJbLvOLl4PboYrZqpn++GhubKfH6WMaV5HxTjUdBGiW0WMj/gPehyvCKtrbvH6r/HPn9tzrR0vJCGpdOSGkmqS/LmVPcp42IhizjVZVG0zxR91lf95uN0lPKQ83gx3B7cCF03+8j/KnonpEBJb3uYmN4654Cr6eFHNrfPSbbTZNgvilkx5ywOAZmrZQzSmsv2X+vO/fEAj/8L1i9nqs+tG970b8H6RR2G8O1L/se9W1rydO9eezOg4Kdfu8RX8Rx32s25IsowsxwTpJlzBJo+ts/dZ/mcf3DceJBy4jsW2b+1HPNOs+Dw2UIaNCYZ8mNhYdfs3yeAavftvnsJhlWYFhB7mn9T60K1NC/3vQdcq3aHpv4HUEsDBBQAAgAIAJCuo0iV7pF+SwAAAGsAAAAbAAAAdW5pdmVyc2FsL3VuaXZlcnNhbC5wbmcueG1ss7GvyM1RKEstKs7Mz7NVMtQzULK34+WyKShKLctMLVeoAIoBBSFASaESyDVCcMszU0oygEIG5mYIwYzUzPSMElslCwNzuKA+0EwAUEsBAgAAFAACAAgAkK6jSA5qJE5iBAAABREAAB0AAAAAAAAAAQAAAAAAAAAAAHVuaXZlcnNhbC9jb21tb25fbWVzc2FnZXMubG5nUEsBAgAAFAACAAgAkK6jSAh+CyMpAwAAhgwAACcAAAAAAAAAAQAAAAAAnQQAAHVuaXZlcnNhbC9mbGFzaF9wdWJsaXNoaW5nX3NldHRpbmdzLnhtbFBLAQIAABQAAgAIAJCuo0i1/AlkugIAAFUKAAAhAAAAAAAAAAEAAAAAAAsIAAB1bml2ZXJzYWwvZmxhc2hfc2tpbl9zZXR0aW5ncy54bWxQSwECAAAUAAIACACQrqNIKpYPZ/4CAACXCwAAJgAAAAAAAAABAAAAAAAECwAAdW5pdmVyc2FsL2h0bWxfcHVibGlzaGluZ19zZXR0aW5ncy54bWxQSwECAAAUAAIACACQrqNIaHFSkZoBAAAfBgAAHwAAAAAAAAABAAAAAABGDgAAdW5pdmVyc2FsL2h0bWxfc2tpbl9zZXR0aW5ncy5qc1BLAQIAABQAAgAIAJCuo0g9PC/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o+CAAAjyAAACkAAAAAAAAAAQAAAAAA6hQAAHVuaXZlcnNhbC9za2luX2N1c3RvbWl6YXRpb25fc2V0dGluZ3MueG1sUEsBAgAAFAACAAgAkK6jSCqKN+aHEQAA8GEAABcAAAAAAAAAAAAAAAAAbx0AAHVuaXZlcnNhbC91bml2ZXJzYWwucG5nUEsBAgAAFAACAAgAkK6jSJXukX5LAAAAawAAABsAAAAAAAAAAQAAAAAAKy8AAHVuaXZlcnNhbC91bml2ZXJzYWwucG5nLnhtbFBLBQYAAAAACwALAEkDAACvLwAAAAA="/>
  <p:tag name="ISPRING_PRESENTATION_TITLE" val="1"/>
  <p:tag name="ISPRING_SCORM_ENDPOINT" val="&lt;endpoint&gt;&lt;enable&gt;0&lt;/enable&gt;&lt;lrs&gt;http://&lt;/lrs&gt;&lt;auth&gt;0&lt;/auth&gt;&lt;login&gt;&lt;/login&gt;&lt;password&gt;&lt;/password&gt;&lt;key&gt;&lt;/key&gt;&lt;name&gt;&lt;/name&gt;&lt;email&gt;&lt;/email&gt;&lt;/endpoint&gt;&#10;"/>
  <p:tag name="ISPRING_SCORM_PASSING_SCORE" val="100.000000"/>
  <p:tag name="ISPRING_SCORM_RATE_QUIZZES" val="0"/>
  <p:tag name="ISPRING_SCORM_RATE_SLIDES" val="1"/>
  <p:tag name="ISPRING_ULTRA_SCORM_COURSE_ID" val="82ADB108-2F67-4B4E-A97E-19ABB6FAC58E"/>
  <p:tag name="ISPRINGCLOUDFOLDERID" val="0"/>
  <p:tag name="ISPRINGCLOUDFOLDERPATH" val="Repository"/>
  <p:tag name="ISPRINGONLINEFOLDERID" val="0"/>
  <p:tag name="ISPRINGONLINEFOLDERPATH" val="Content List"/>
</p:tagLst>
</file>

<file path=ppt/theme/theme1.xml><?xml version="1.0" encoding="utf-8"?>
<a:theme xmlns:r="http://schemas.openxmlformats.org/officeDocument/2006/relationships" xmlns:a="http://schemas.openxmlformats.org/drawingml/2006/main" name="Office 主题">
  <a:themeElements>
    <a:clrScheme name="自定义 13">
      <a:dk1>
        <a:srgbClr val="000000"/>
      </a:dk1>
      <a:lt1>
        <a:srgbClr val="FFFFFF"/>
      </a:lt1>
      <a:dk2>
        <a:srgbClr val="000000"/>
      </a:dk2>
      <a:lt2>
        <a:srgbClr val="FFFFFF"/>
      </a:lt2>
      <a:accent1>
        <a:srgbClr val="744428"/>
      </a:accent1>
      <a:accent2>
        <a:srgbClr val="D0965C"/>
      </a:accent2>
      <a:accent3>
        <a:srgbClr val="744428"/>
      </a:accent3>
      <a:accent4>
        <a:srgbClr val="D0965C"/>
      </a:accent4>
      <a:accent5>
        <a:srgbClr val="744428"/>
      </a:accent5>
      <a:accent6>
        <a:srgbClr val="D0965C"/>
      </a:accent6>
      <a:hlink>
        <a:srgbClr val="744428"/>
      </a:hlink>
      <a:folHlink>
        <a:srgbClr val="D0965C"/>
      </a:folHlink>
    </a:clrScheme>
    <a:fontScheme name="自定义 1">
      <a:majorFont>
        <a:latin typeface="Calibri Light"/>
        <a:ea typeface="思源黑体 CN Bold"/>
        <a:cs typeface="Arial"/>
      </a:majorFont>
      <a:minorFont>
        <a:latin typeface="Calibri"/>
        <a:ea typeface="思源黑体 CN"/>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黑色背景字幕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学科网</Company>
  <PresentationFormat>On-screen Show (16:9)</PresentationFormat>
  <Paragraphs>136</Paragraphs>
  <Slides>18</Slides>
  <Notes>4</Notes>
  <TotalTime>0</TotalTime>
  <HiddenSlides>0</HiddenSlides>
  <MMClips>0</MMClips>
  <ScaleCrop>0</ScaleCrop>
  <HeadingPairs>
    <vt:vector baseType="variant" size="6">
      <vt:variant>
        <vt:lpstr>Fonts used</vt:lpstr>
      </vt:variant>
      <vt:variant>
        <vt:i4>14</vt:i4>
      </vt:variant>
      <vt:variant>
        <vt:lpstr>Theme</vt:lpstr>
      </vt:variant>
      <vt:variant>
        <vt:i4>1</vt:i4>
      </vt:variant>
      <vt:variant>
        <vt:lpstr>Slide Titles</vt:lpstr>
      </vt:variant>
      <vt:variant>
        <vt:i4>18</vt:i4>
      </vt:variant>
    </vt:vector>
  </HeadingPairs>
  <TitlesOfParts>
    <vt:vector baseType="lpstr" size="33">
      <vt:lpstr>Arial</vt:lpstr>
      <vt:lpstr>Calibri Light</vt:lpstr>
      <vt:lpstr>思源黑体 CN Bold</vt:lpstr>
      <vt:lpstr>Calibri</vt:lpstr>
      <vt:lpstr>思源黑体 CN</vt:lpstr>
      <vt:lpstr>Arial Unicode MS</vt:lpstr>
      <vt:lpstr>宋体</vt:lpstr>
      <vt:lpstr>微软雅黑</vt:lpstr>
      <vt:lpstr>Wingdings</vt:lpstr>
      <vt:lpstr>华文中宋</vt:lpstr>
      <vt:lpstr>楷体</vt:lpstr>
      <vt:lpstr>方正北魏楷书简体</vt:lpstr>
      <vt:lpstr>黑体</vt:lpstr>
      <vt:lpstr>华文楷体</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Java</Application>
  <AppVersion>23.0300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rbm.xkw.com</dc:creator>
  <cp:revision>1</cp:revision>
  <cp:lastPrinted>2024-06-30T10:04:16.225</cp:lastPrinted>
  <dcterms:created xsi:type="dcterms:W3CDTF">2024-06-30T10:04:16Z</dcterms:created>
  <dcterms:modified xsi:type="dcterms:W3CDTF">2024-06-30T02:04:16Z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